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345" r:id="rId2"/>
    <p:sldId id="296" r:id="rId3"/>
    <p:sldId id="351" r:id="rId4"/>
    <p:sldId id="357" r:id="rId5"/>
    <p:sldId id="358" r:id="rId6"/>
    <p:sldId id="360" r:id="rId7"/>
    <p:sldId id="361" r:id="rId8"/>
    <p:sldId id="359" r:id="rId9"/>
    <p:sldId id="353" r:id="rId10"/>
    <p:sldId id="356" r:id="rId11"/>
    <p:sldId id="36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5EF6"/>
    <a:srgbClr val="FF40FF"/>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81" autoAdjust="0"/>
    <p:restoredTop sz="57260"/>
  </p:normalViewPr>
  <p:slideViewPr>
    <p:cSldViewPr snapToGrid="0">
      <p:cViewPr varScale="1">
        <p:scale>
          <a:sx n="70" d="100"/>
          <a:sy n="70" d="100"/>
        </p:scale>
        <p:origin x="3344" y="176"/>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BF97A1-86ED-194E-9AFF-83C298C3BE6B}"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GB"/>
        </a:p>
      </dgm:t>
    </dgm:pt>
    <dgm:pt modelId="{FB087BBB-C93D-9941-8A5E-D27A9CCFA8CE}">
      <dgm:prSet/>
      <dgm:spPr>
        <a:solidFill>
          <a:srgbClr val="3A5EF6"/>
        </a:solidFill>
      </dgm:spPr>
      <dgm:t>
        <a:bodyPr/>
        <a:lstStyle/>
        <a:p>
          <a:r>
            <a:rPr lang="en-GB" dirty="0"/>
            <a:t>Evidence is submitted to the court</a:t>
          </a:r>
        </a:p>
      </dgm:t>
    </dgm:pt>
    <dgm:pt modelId="{F8BD907F-EBAA-7147-A4F8-D152C5A04F74}" type="parTrans" cxnId="{F55ED780-6B44-8A43-BFC4-92C3C122B86C}">
      <dgm:prSet/>
      <dgm:spPr/>
      <dgm:t>
        <a:bodyPr/>
        <a:lstStyle/>
        <a:p>
          <a:endParaRPr lang="en-GB"/>
        </a:p>
      </dgm:t>
    </dgm:pt>
    <dgm:pt modelId="{00DE7AB8-CDFA-5D4F-BA13-8C382571BBCA}" type="sibTrans" cxnId="{F55ED780-6B44-8A43-BFC4-92C3C122B86C}">
      <dgm:prSet/>
      <dgm:spPr>
        <a:solidFill>
          <a:schemeClr val="accent2"/>
        </a:solidFill>
      </dgm:spPr>
      <dgm:t>
        <a:bodyPr/>
        <a:lstStyle/>
        <a:p>
          <a:endParaRPr lang="en-GB"/>
        </a:p>
      </dgm:t>
    </dgm:pt>
    <dgm:pt modelId="{FBFAA58F-8666-684C-80A9-D7C513C20DE7}">
      <dgm:prSet/>
      <dgm:spPr>
        <a:solidFill>
          <a:srgbClr val="3A5EF6"/>
        </a:solidFill>
      </dgm:spPr>
      <dgm:t>
        <a:bodyPr/>
        <a:lstStyle/>
        <a:p>
          <a:r>
            <a:rPr lang="en-GB" dirty="0"/>
            <a:t>Court is satisfied with the evidence</a:t>
          </a:r>
        </a:p>
      </dgm:t>
    </dgm:pt>
    <dgm:pt modelId="{15BAA82D-B74F-E943-BA0D-91931AE35212}" type="parTrans" cxnId="{05659247-51CE-6045-84D0-9815B521F61C}">
      <dgm:prSet/>
      <dgm:spPr/>
      <dgm:t>
        <a:bodyPr/>
        <a:lstStyle/>
        <a:p>
          <a:endParaRPr lang="en-GB"/>
        </a:p>
      </dgm:t>
    </dgm:pt>
    <dgm:pt modelId="{29A5A8EF-A42E-C141-9921-D4C830BECD73}" type="sibTrans" cxnId="{05659247-51CE-6045-84D0-9815B521F61C}">
      <dgm:prSet/>
      <dgm:spPr>
        <a:solidFill>
          <a:schemeClr val="accent2"/>
        </a:solidFill>
      </dgm:spPr>
      <dgm:t>
        <a:bodyPr/>
        <a:lstStyle/>
        <a:p>
          <a:endParaRPr lang="en-GB"/>
        </a:p>
      </dgm:t>
    </dgm:pt>
    <dgm:pt modelId="{94BF3C07-7DC9-C947-B1B3-F5E6CCD4CA6B}">
      <dgm:prSet/>
      <dgm:spPr>
        <a:solidFill>
          <a:srgbClr val="3A5EF6"/>
        </a:solidFill>
        <a:ln>
          <a:solidFill>
            <a:srgbClr val="3A5EF6"/>
          </a:solidFill>
        </a:ln>
      </dgm:spPr>
      <dgm:t>
        <a:bodyPr/>
        <a:lstStyle/>
        <a:p>
          <a:r>
            <a:rPr lang="en-GB" dirty="0"/>
            <a:t>Court makes declaration of parentage</a:t>
          </a:r>
        </a:p>
      </dgm:t>
    </dgm:pt>
    <dgm:pt modelId="{3330B268-F38C-2B45-B763-1E109E04CB06}" type="parTrans" cxnId="{C05D83A4-6F0D-F04F-9EE2-EECDBD32E7C1}">
      <dgm:prSet/>
      <dgm:spPr/>
      <dgm:t>
        <a:bodyPr/>
        <a:lstStyle/>
        <a:p>
          <a:endParaRPr lang="en-GB"/>
        </a:p>
      </dgm:t>
    </dgm:pt>
    <dgm:pt modelId="{66467FBC-B64B-D14E-B421-EADFE6146A05}" type="sibTrans" cxnId="{C05D83A4-6F0D-F04F-9EE2-EECDBD32E7C1}">
      <dgm:prSet/>
      <dgm:spPr/>
      <dgm:t>
        <a:bodyPr/>
        <a:lstStyle/>
        <a:p>
          <a:endParaRPr lang="en-GB"/>
        </a:p>
      </dgm:t>
    </dgm:pt>
    <dgm:pt modelId="{78AF2D90-3660-444A-B921-61F3EDEB47BE}">
      <dgm:prSet/>
      <dgm:spPr>
        <a:solidFill>
          <a:srgbClr val="3A5EF6"/>
        </a:solidFill>
      </dgm:spPr>
      <dgm:t>
        <a:bodyPr/>
        <a:lstStyle/>
        <a:p>
          <a:r>
            <a:rPr lang="en-GB" dirty="0">
              <a:latin typeface="Arial" panose="020B0604020202020204" pitchFamily="34" charset="0"/>
              <a:cs typeface="Arial" panose="020B0604020202020204" pitchFamily="34" charset="0"/>
            </a:rPr>
            <a:t>Completion of the Court Form C63 </a:t>
          </a:r>
          <a:endParaRPr lang="en-US" dirty="0"/>
        </a:p>
      </dgm:t>
    </dgm:pt>
    <dgm:pt modelId="{13F63642-B2FC-A443-93EC-15F02FC4BDCD}" type="parTrans" cxnId="{FBF538F2-BBEA-BC4E-90BE-A73067906355}">
      <dgm:prSet/>
      <dgm:spPr/>
      <dgm:t>
        <a:bodyPr/>
        <a:lstStyle/>
        <a:p>
          <a:endParaRPr lang="en-GB"/>
        </a:p>
      </dgm:t>
    </dgm:pt>
    <dgm:pt modelId="{0A98D19E-2B16-BF40-A287-43BDEDDDCBE9}" type="sibTrans" cxnId="{FBF538F2-BBEA-BC4E-90BE-A73067906355}">
      <dgm:prSet/>
      <dgm:spPr>
        <a:solidFill>
          <a:schemeClr val="accent2"/>
        </a:solidFill>
      </dgm:spPr>
      <dgm:t>
        <a:bodyPr/>
        <a:lstStyle/>
        <a:p>
          <a:endParaRPr lang="en-GB"/>
        </a:p>
      </dgm:t>
    </dgm:pt>
    <dgm:pt modelId="{B71CF15A-9C70-6549-B669-AA7034AC44E4}" type="pres">
      <dgm:prSet presAssocID="{C1BF97A1-86ED-194E-9AFF-83C298C3BE6B}" presName="Name0" presStyleCnt="0">
        <dgm:presLayoutVars>
          <dgm:dir/>
          <dgm:resizeHandles val="exact"/>
        </dgm:presLayoutVars>
      </dgm:prSet>
      <dgm:spPr/>
    </dgm:pt>
    <dgm:pt modelId="{BF0EB20A-ADA6-B140-83A2-11A4CD2C347A}" type="pres">
      <dgm:prSet presAssocID="{78AF2D90-3660-444A-B921-61F3EDEB47BE}" presName="node" presStyleLbl="node1" presStyleIdx="0" presStyleCnt="4">
        <dgm:presLayoutVars>
          <dgm:bulletEnabled val="1"/>
        </dgm:presLayoutVars>
      </dgm:prSet>
      <dgm:spPr/>
    </dgm:pt>
    <dgm:pt modelId="{2F1B38C9-B1BC-1C4D-98E8-9D3EEC102BA8}" type="pres">
      <dgm:prSet presAssocID="{0A98D19E-2B16-BF40-A287-43BDEDDDCBE9}" presName="sibTrans" presStyleLbl="sibTrans2D1" presStyleIdx="0" presStyleCnt="3"/>
      <dgm:spPr/>
    </dgm:pt>
    <dgm:pt modelId="{A03E4E6A-545B-864D-9A75-12CA4CA09ED7}" type="pres">
      <dgm:prSet presAssocID="{0A98D19E-2B16-BF40-A287-43BDEDDDCBE9}" presName="connectorText" presStyleLbl="sibTrans2D1" presStyleIdx="0" presStyleCnt="3"/>
      <dgm:spPr/>
    </dgm:pt>
    <dgm:pt modelId="{3CB9EBDD-353B-8046-96A3-A023047F74FA}" type="pres">
      <dgm:prSet presAssocID="{FB087BBB-C93D-9941-8A5E-D27A9CCFA8CE}" presName="node" presStyleLbl="node1" presStyleIdx="1" presStyleCnt="4" custLinFactNeighborX="-3053" custLinFactNeighborY="-3955">
        <dgm:presLayoutVars>
          <dgm:bulletEnabled val="1"/>
        </dgm:presLayoutVars>
      </dgm:prSet>
      <dgm:spPr/>
    </dgm:pt>
    <dgm:pt modelId="{2AB04B58-6311-D74C-9023-FC7919E4A55A}" type="pres">
      <dgm:prSet presAssocID="{00DE7AB8-CDFA-5D4F-BA13-8C382571BBCA}" presName="sibTrans" presStyleLbl="sibTrans2D1" presStyleIdx="1" presStyleCnt="3"/>
      <dgm:spPr/>
    </dgm:pt>
    <dgm:pt modelId="{51AEDE28-F2A8-9940-947E-30EC372586BB}" type="pres">
      <dgm:prSet presAssocID="{00DE7AB8-CDFA-5D4F-BA13-8C382571BBCA}" presName="connectorText" presStyleLbl="sibTrans2D1" presStyleIdx="1" presStyleCnt="3"/>
      <dgm:spPr/>
    </dgm:pt>
    <dgm:pt modelId="{B2C54420-4650-CE46-BA4B-88D36A0DBD63}" type="pres">
      <dgm:prSet presAssocID="{FBFAA58F-8666-684C-80A9-D7C513C20DE7}" presName="node" presStyleLbl="node1" presStyleIdx="2" presStyleCnt="4">
        <dgm:presLayoutVars>
          <dgm:bulletEnabled val="1"/>
        </dgm:presLayoutVars>
      </dgm:prSet>
      <dgm:spPr/>
    </dgm:pt>
    <dgm:pt modelId="{03ED7ABE-5387-E248-BC6D-68070F5473EB}" type="pres">
      <dgm:prSet presAssocID="{29A5A8EF-A42E-C141-9921-D4C830BECD73}" presName="sibTrans" presStyleLbl="sibTrans2D1" presStyleIdx="2" presStyleCnt="3"/>
      <dgm:spPr/>
    </dgm:pt>
    <dgm:pt modelId="{BB882503-8EF8-7F4F-8E68-7F6F723B39E9}" type="pres">
      <dgm:prSet presAssocID="{29A5A8EF-A42E-C141-9921-D4C830BECD73}" presName="connectorText" presStyleLbl="sibTrans2D1" presStyleIdx="2" presStyleCnt="3"/>
      <dgm:spPr/>
    </dgm:pt>
    <dgm:pt modelId="{E1122F47-D50C-D14D-B960-8E3F1C93C020}" type="pres">
      <dgm:prSet presAssocID="{94BF3C07-7DC9-C947-B1B3-F5E6CCD4CA6B}" presName="node" presStyleLbl="node1" presStyleIdx="3" presStyleCnt="4">
        <dgm:presLayoutVars>
          <dgm:bulletEnabled val="1"/>
        </dgm:presLayoutVars>
      </dgm:prSet>
      <dgm:spPr/>
    </dgm:pt>
  </dgm:ptLst>
  <dgm:cxnLst>
    <dgm:cxn modelId="{9B5C470A-0CA8-A24A-904B-D04BC76F59B7}" type="presOf" srcId="{78AF2D90-3660-444A-B921-61F3EDEB47BE}" destId="{BF0EB20A-ADA6-B140-83A2-11A4CD2C347A}" srcOrd="0" destOrd="0" presId="urn:microsoft.com/office/officeart/2005/8/layout/process1"/>
    <dgm:cxn modelId="{5E7D4F11-708D-8343-8CBB-16A532398A63}" type="presOf" srcId="{0A98D19E-2B16-BF40-A287-43BDEDDDCBE9}" destId="{A03E4E6A-545B-864D-9A75-12CA4CA09ED7}" srcOrd="1" destOrd="0" presId="urn:microsoft.com/office/officeart/2005/8/layout/process1"/>
    <dgm:cxn modelId="{7AB0D322-0CFD-3B46-891C-A5B5F677E47E}" type="presOf" srcId="{29A5A8EF-A42E-C141-9921-D4C830BECD73}" destId="{BB882503-8EF8-7F4F-8E68-7F6F723B39E9}" srcOrd="1" destOrd="0" presId="urn:microsoft.com/office/officeart/2005/8/layout/process1"/>
    <dgm:cxn modelId="{05659247-51CE-6045-84D0-9815B521F61C}" srcId="{C1BF97A1-86ED-194E-9AFF-83C298C3BE6B}" destId="{FBFAA58F-8666-684C-80A9-D7C513C20DE7}" srcOrd="2" destOrd="0" parTransId="{15BAA82D-B74F-E943-BA0D-91931AE35212}" sibTransId="{29A5A8EF-A42E-C141-9921-D4C830BECD73}"/>
    <dgm:cxn modelId="{9E367A50-DFE3-CF41-A126-7F3D61C5EF91}" type="presOf" srcId="{00DE7AB8-CDFA-5D4F-BA13-8C382571BBCA}" destId="{51AEDE28-F2A8-9940-947E-30EC372586BB}" srcOrd="1" destOrd="0" presId="urn:microsoft.com/office/officeart/2005/8/layout/process1"/>
    <dgm:cxn modelId="{99BCCA52-F0B0-0F4E-9026-CBE4B5755558}" type="presOf" srcId="{C1BF97A1-86ED-194E-9AFF-83C298C3BE6B}" destId="{B71CF15A-9C70-6549-B669-AA7034AC44E4}" srcOrd="0" destOrd="0" presId="urn:microsoft.com/office/officeart/2005/8/layout/process1"/>
    <dgm:cxn modelId="{533F5D62-D285-7046-9C13-C9CB73CD17A8}" type="presOf" srcId="{FBFAA58F-8666-684C-80A9-D7C513C20DE7}" destId="{B2C54420-4650-CE46-BA4B-88D36A0DBD63}" srcOrd="0" destOrd="0" presId="urn:microsoft.com/office/officeart/2005/8/layout/process1"/>
    <dgm:cxn modelId="{F55ED780-6B44-8A43-BFC4-92C3C122B86C}" srcId="{C1BF97A1-86ED-194E-9AFF-83C298C3BE6B}" destId="{FB087BBB-C93D-9941-8A5E-D27A9CCFA8CE}" srcOrd="1" destOrd="0" parTransId="{F8BD907F-EBAA-7147-A4F8-D152C5A04F74}" sibTransId="{00DE7AB8-CDFA-5D4F-BA13-8C382571BBCA}"/>
    <dgm:cxn modelId="{0C720A8A-2D2B-E244-93FF-FCB93665297E}" type="presOf" srcId="{29A5A8EF-A42E-C141-9921-D4C830BECD73}" destId="{03ED7ABE-5387-E248-BC6D-68070F5473EB}" srcOrd="0" destOrd="0" presId="urn:microsoft.com/office/officeart/2005/8/layout/process1"/>
    <dgm:cxn modelId="{C06C4390-49D9-3544-A634-38A7709044D6}" type="presOf" srcId="{00DE7AB8-CDFA-5D4F-BA13-8C382571BBCA}" destId="{2AB04B58-6311-D74C-9023-FC7919E4A55A}" srcOrd="0" destOrd="0" presId="urn:microsoft.com/office/officeart/2005/8/layout/process1"/>
    <dgm:cxn modelId="{D00DC89C-FC41-344C-9B53-49CE697FBCFB}" type="presOf" srcId="{FB087BBB-C93D-9941-8A5E-D27A9CCFA8CE}" destId="{3CB9EBDD-353B-8046-96A3-A023047F74FA}" srcOrd="0" destOrd="0" presId="urn:microsoft.com/office/officeart/2005/8/layout/process1"/>
    <dgm:cxn modelId="{C05D83A4-6F0D-F04F-9EE2-EECDBD32E7C1}" srcId="{C1BF97A1-86ED-194E-9AFF-83C298C3BE6B}" destId="{94BF3C07-7DC9-C947-B1B3-F5E6CCD4CA6B}" srcOrd="3" destOrd="0" parTransId="{3330B268-F38C-2B45-B763-1E109E04CB06}" sibTransId="{66467FBC-B64B-D14E-B421-EADFE6146A05}"/>
    <dgm:cxn modelId="{F913CFA7-A8B3-F240-A80A-DFFC3013372B}" type="presOf" srcId="{94BF3C07-7DC9-C947-B1B3-F5E6CCD4CA6B}" destId="{E1122F47-D50C-D14D-B960-8E3F1C93C020}" srcOrd="0" destOrd="0" presId="urn:microsoft.com/office/officeart/2005/8/layout/process1"/>
    <dgm:cxn modelId="{DFA512B7-4995-A24E-9A12-F99CB2B6E107}" type="presOf" srcId="{0A98D19E-2B16-BF40-A287-43BDEDDDCBE9}" destId="{2F1B38C9-B1BC-1C4D-98E8-9D3EEC102BA8}" srcOrd="0" destOrd="0" presId="urn:microsoft.com/office/officeart/2005/8/layout/process1"/>
    <dgm:cxn modelId="{FBF538F2-BBEA-BC4E-90BE-A73067906355}" srcId="{C1BF97A1-86ED-194E-9AFF-83C298C3BE6B}" destId="{78AF2D90-3660-444A-B921-61F3EDEB47BE}" srcOrd="0" destOrd="0" parTransId="{13F63642-B2FC-A443-93EC-15F02FC4BDCD}" sibTransId="{0A98D19E-2B16-BF40-A287-43BDEDDDCBE9}"/>
    <dgm:cxn modelId="{5E569046-E011-0D44-870E-61323AD3E5F3}" type="presParOf" srcId="{B71CF15A-9C70-6549-B669-AA7034AC44E4}" destId="{BF0EB20A-ADA6-B140-83A2-11A4CD2C347A}" srcOrd="0" destOrd="0" presId="urn:microsoft.com/office/officeart/2005/8/layout/process1"/>
    <dgm:cxn modelId="{4892D8D0-4B94-1043-9034-68C04EA560C4}" type="presParOf" srcId="{B71CF15A-9C70-6549-B669-AA7034AC44E4}" destId="{2F1B38C9-B1BC-1C4D-98E8-9D3EEC102BA8}" srcOrd="1" destOrd="0" presId="urn:microsoft.com/office/officeart/2005/8/layout/process1"/>
    <dgm:cxn modelId="{6F630064-E8FB-5D40-BFE0-412A36919621}" type="presParOf" srcId="{2F1B38C9-B1BC-1C4D-98E8-9D3EEC102BA8}" destId="{A03E4E6A-545B-864D-9A75-12CA4CA09ED7}" srcOrd="0" destOrd="0" presId="urn:microsoft.com/office/officeart/2005/8/layout/process1"/>
    <dgm:cxn modelId="{D4CD5FCB-10B8-704F-B05B-BAB0271F46CD}" type="presParOf" srcId="{B71CF15A-9C70-6549-B669-AA7034AC44E4}" destId="{3CB9EBDD-353B-8046-96A3-A023047F74FA}" srcOrd="2" destOrd="0" presId="urn:microsoft.com/office/officeart/2005/8/layout/process1"/>
    <dgm:cxn modelId="{1DA5AB0F-032D-284D-BE32-6A0DE0881B2B}" type="presParOf" srcId="{B71CF15A-9C70-6549-B669-AA7034AC44E4}" destId="{2AB04B58-6311-D74C-9023-FC7919E4A55A}" srcOrd="3" destOrd="0" presId="urn:microsoft.com/office/officeart/2005/8/layout/process1"/>
    <dgm:cxn modelId="{64172D44-CFF2-C94B-A3F6-0F883668027C}" type="presParOf" srcId="{2AB04B58-6311-D74C-9023-FC7919E4A55A}" destId="{51AEDE28-F2A8-9940-947E-30EC372586BB}" srcOrd="0" destOrd="0" presId="urn:microsoft.com/office/officeart/2005/8/layout/process1"/>
    <dgm:cxn modelId="{14863AA2-5305-F849-9C91-0FE5755C33CB}" type="presParOf" srcId="{B71CF15A-9C70-6549-B669-AA7034AC44E4}" destId="{B2C54420-4650-CE46-BA4B-88D36A0DBD63}" srcOrd="4" destOrd="0" presId="urn:microsoft.com/office/officeart/2005/8/layout/process1"/>
    <dgm:cxn modelId="{BEBE7930-4CA7-4742-9A87-38A8AA5EF084}" type="presParOf" srcId="{B71CF15A-9C70-6549-B669-AA7034AC44E4}" destId="{03ED7ABE-5387-E248-BC6D-68070F5473EB}" srcOrd="5" destOrd="0" presId="urn:microsoft.com/office/officeart/2005/8/layout/process1"/>
    <dgm:cxn modelId="{A9EFFEF8-E9AF-434C-A9DA-FD5B1AAC29F9}" type="presParOf" srcId="{03ED7ABE-5387-E248-BC6D-68070F5473EB}" destId="{BB882503-8EF8-7F4F-8E68-7F6F723B39E9}" srcOrd="0" destOrd="0" presId="urn:microsoft.com/office/officeart/2005/8/layout/process1"/>
    <dgm:cxn modelId="{F34342B8-DB25-2A4A-848D-CDC0D80D25C8}" type="presParOf" srcId="{B71CF15A-9C70-6549-B669-AA7034AC44E4}" destId="{E1122F47-D50C-D14D-B960-8E3F1C93C020}"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F2902F-E14A-F74D-AA63-DAB9DEB180A8}" type="doc">
      <dgm:prSet loTypeId="urn:microsoft.com/office/officeart/2005/8/layout/process1" loCatId="" qsTypeId="urn:microsoft.com/office/officeart/2005/8/quickstyle/simple1" qsCatId="simple" csTypeId="urn:microsoft.com/office/officeart/2005/8/colors/accent1_2" csCatId="accent1" phldr="1"/>
      <dgm:spPr/>
      <dgm:t>
        <a:bodyPr/>
        <a:lstStyle/>
        <a:p>
          <a:endParaRPr lang="en-GB"/>
        </a:p>
      </dgm:t>
    </dgm:pt>
    <dgm:pt modelId="{07441D1F-58AA-964A-927A-2C8767FC6521}">
      <dgm:prSet phldrT="[Text]"/>
      <dgm:spPr>
        <a:solidFill>
          <a:srgbClr val="3A5EF6"/>
        </a:solidFill>
      </dgm:spPr>
      <dgm:t>
        <a:bodyPr/>
        <a:lstStyle/>
        <a:p>
          <a:r>
            <a:rPr lang="en-GB" dirty="0"/>
            <a:t>Challenges with Court applications</a:t>
          </a:r>
        </a:p>
      </dgm:t>
    </dgm:pt>
    <dgm:pt modelId="{4E816BDF-2A04-A24D-9057-1C6E07BFFAF5}" type="parTrans" cxnId="{D89A5476-1FFF-854B-9857-83BDE2151B31}">
      <dgm:prSet/>
      <dgm:spPr/>
      <dgm:t>
        <a:bodyPr/>
        <a:lstStyle/>
        <a:p>
          <a:endParaRPr lang="en-GB"/>
        </a:p>
      </dgm:t>
    </dgm:pt>
    <dgm:pt modelId="{9D11A960-7523-324F-A466-74A8C1EEC358}" type="sibTrans" cxnId="{D89A5476-1FFF-854B-9857-83BDE2151B31}">
      <dgm:prSet/>
      <dgm:spPr>
        <a:solidFill>
          <a:schemeClr val="accent2"/>
        </a:solidFill>
      </dgm:spPr>
      <dgm:t>
        <a:bodyPr/>
        <a:lstStyle/>
        <a:p>
          <a:endParaRPr lang="en-GB"/>
        </a:p>
      </dgm:t>
    </dgm:pt>
    <dgm:pt modelId="{9FE6805C-3936-314D-8798-83F7814C831E}">
      <dgm:prSet phldrT="[Text]"/>
      <dgm:spPr>
        <a:solidFill>
          <a:srgbClr val="3A5EF6"/>
        </a:solidFill>
      </dgm:spPr>
      <dgm:t>
        <a:bodyPr/>
        <a:lstStyle/>
        <a:p>
          <a:r>
            <a:rPr lang="en-GB" dirty="0"/>
            <a:t>Court hearings and directions</a:t>
          </a:r>
        </a:p>
      </dgm:t>
    </dgm:pt>
    <dgm:pt modelId="{5EB77D52-2E2E-6045-86C2-85462D1863B5}" type="parTrans" cxnId="{56B702F5-956D-8741-AA65-1F0AED49FDB3}">
      <dgm:prSet/>
      <dgm:spPr/>
      <dgm:t>
        <a:bodyPr/>
        <a:lstStyle/>
        <a:p>
          <a:endParaRPr lang="en-GB"/>
        </a:p>
      </dgm:t>
    </dgm:pt>
    <dgm:pt modelId="{048985EB-8DE6-4F4B-97AC-61DDE8D705D1}" type="sibTrans" cxnId="{56B702F5-956D-8741-AA65-1F0AED49FDB3}">
      <dgm:prSet/>
      <dgm:spPr>
        <a:solidFill>
          <a:schemeClr val="accent2"/>
        </a:solidFill>
      </dgm:spPr>
      <dgm:t>
        <a:bodyPr/>
        <a:lstStyle/>
        <a:p>
          <a:endParaRPr lang="en-GB"/>
        </a:p>
      </dgm:t>
    </dgm:pt>
    <dgm:pt modelId="{736B6352-FAF1-7140-8231-67072FFA5C98}">
      <dgm:prSet phldrT="[Text]"/>
      <dgm:spPr>
        <a:solidFill>
          <a:srgbClr val="3A5EF6"/>
        </a:solidFill>
      </dgm:spPr>
      <dgm:t>
        <a:bodyPr/>
        <a:lstStyle/>
        <a:p>
          <a:r>
            <a:rPr lang="en-GB" dirty="0"/>
            <a:t>Multiple Court Hearings</a:t>
          </a:r>
        </a:p>
      </dgm:t>
    </dgm:pt>
    <dgm:pt modelId="{277A9378-EF53-B447-A360-4A407D6F46A4}" type="parTrans" cxnId="{A574C05E-3E15-0345-9143-5AE504382EE0}">
      <dgm:prSet/>
      <dgm:spPr/>
      <dgm:t>
        <a:bodyPr/>
        <a:lstStyle/>
        <a:p>
          <a:endParaRPr lang="en-GB"/>
        </a:p>
      </dgm:t>
    </dgm:pt>
    <dgm:pt modelId="{A5104123-BB25-4D40-8355-A1F0EAE3419B}" type="sibTrans" cxnId="{A574C05E-3E15-0345-9143-5AE504382EE0}">
      <dgm:prSet/>
      <dgm:spPr>
        <a:solidFill>
          <a:schemeClr val="accent2"/>
        </a:solidFill>
      </dgm:spPr>
      <dgm:t>
        <a:bodyPr/>
        <a:lstStyle/>
        <a:p>
          <a:endParaRPr lang="en-GB"/>
        </a:p>
      </dgm:t>
    </dgm:pt>
    <dgm:pt modelId="{EAD89BA8-5824-C94E-BF34-0A1655FFD070}">
      <dgm:prSet/>
      <dgm:spPr>
        <a:solidFill>
          <a:srgbClr val="3A5EF6"/>
        </a:solidFill>
      </dgm:spPr>
      <dgm:t>
        <a:bodyPr/>
        <a:lstStyle/>
        <a:p>
          <a:r>
            <a:rPr lang="en-GB" dirty="0"/>
            <a:t>Escalating costs and timelines</a:t>
          </a:r>
        </a:p>
      </dgm:t>
    </dgm:pt>
    <dgm:pt modelId="{DD22ED1C-C34C-0C4C-9C4F-CA4198F63CB5}" type="parTrans" cxnId="{A8466F28-A5E8-5149-95DC-103A3B1FA136}">
      <dgm:prSet/>
      <dgm:spPr/>
      <dgm:t>
        <a:bodyPr/>
        <a:lstStyle/>
        <a:p>
          <a:endParaRPr lang="en-GB"/>
        </a:p>
      </dgm:t>
    </dgm:pt>
    <dgm:pt modelId="{6587B13C-C919-D942-867E-C719BBEEAA82}" type="sibTrans" cxnId="{A8466F28-A5E8-5149-95DC-103A3B1FA136}">
      <dgm:prSet/>
      <dgm:spPr/>
      <dgm:t>
        <a:bodyPr/>
        <a:lstStyle/>
        <a:p>
          <a:endParaRPr lang="en-GB"/>
        </a:p>
      </dgm:t>
    </dgm:pt>
    <dgm:pt modelId="{6AFBB31E-17C1-4744-A575-8FD2A9D2001C}" type="pres">
      <dgm:prSet presAssocID="{A8F2902F-E14A-F74D-AA63-DAB9DEB180A8}" presName="Name0" presStyleCnt="0">
        <dgm:presLayoutVars>
          <dgm:dir/>
          <dgm:resizeHandles val="exact"/>
        </dgm:presLayoutVars>
      </dgm:prSet>
      <dgm:spPr/>
    </dgm:pt>
    <dgm:pt modelId="{8A98AA4B-1AA8-8A41-84DB-DA773AD7FBCB}" type="pres">
      <dgm:prSet presAssocID="{07441D1F-58AA-964A-927A-2C8767FC6521}" presName="node" presStyleLbl="node1" presStyleIdx="0" presStyleCnt="4">
        <dgm:presLayoutVars>
          <dgm:bulletEnabled val="1"/>
        </dgm:presLayoutVars>
      </dgm:prSet>
      <dgm:spPr/>
    </dgm:pt>
    <dgm:pt modelId="{37FF6824-FB4C-3940-8C85-5430CB3B4612}" type="pres">
      <dgm:prSet presAssocID="{9D11A960-7523-324F-A466-74A8C1EEC358}" presName="sibTrans" presStyleLbl="sibTrans2D1" presStyleIdx="0" presStyleCnt="3"/>
      <dgm:spPr/>
    </dgm:pt>
    <dgm:pt modelId="{269EF94D-4019-844C-818F-1F0E3182A984}" type="pres">
      <dgm:prSet presAssocID="{9D11A960-7523-324F-A466-74A8C1EEC358}" presName="connectorText" presStyleLbl="sibTrans2D1" presStyleIdx="0" presStyleCnt="3"/>
      <dgm:spPr/>
    </dgm:pt>
    <dgm:pt modelId="{A723C881-DE4A-9149-B265-8B324C04EEDB}" type="pres">
      <dgm:prSet presAssocID="{9FE6805C-3936-314D-8798-83F7814C831E}" presName="node" presStyleLbl="node1" presStyleIdx="1" presStyleCnt="4">
        <dgm:presLayoutVars>
          <dgm:bulletEnabled val="1"/>
        </dgm:presLayoutVars>
      </dgm:prSet>
      <dgm:spPr/>
    </dgm:pt>
    <dgm:pt modelId="{0DBD66F1-5018-694A-BD7E-C7C9EF4A8B21}" type="pres">
      <dgm:prSet presAssocID="{048985EB-8DE6-4F4B-97AC-61DDE8D705D1}" presName="sibTrans" presStyleLbl="sibTrans2D1" presStyleIdx="1" presStyleCnt="3"/>
      <dgm:spPr/>
    </dgm:pt>
    <dgm:pt modelId="{9BD703EA-255C-854E-8A8F-10E855B36157}" type="pres">
      <dgm:prSet presAssocID="{048985EB-8DE6-4F4B-97AC-61DDE8D705D1}" presName="connectorText" presStyleLbl="sibTrans2D1" presStyleIdx="1" presStyleCnt="3"/>
      <dgm:spPr/>
    </dgm:pt>
    <dgm:pt modelId="{6460ABC1-67F2-BA41-9848-145BA96EF236}" type="pres">
      <dgm:prSet presAssocID="{736B6352-FAF1-7140-8231-67072FFA5C98}" presName="node" presStyleLbl="node1" presStyleIdx="2" presStyleCnt="4">
        <dgm:presLayoutVars>
          <dgm:bulletEnabled val="1"/>
        </dgm:presLayoutVars>
      </dgm:prSet>
      <dgm:spPr/>
    </dgm:pt>
    <dgm:pt modelId="{18B34648-A144-5A44-966B-A8F0F4B7BB63}" type="pres">
      <dgm:prSet presAssocID="{A5104123-BB25-4D40-8355-A1F0EAE3419B}" presName="sibTrans" presStyleLbl="sibTrans2D1" presStyleIdx="2" presStyleCnt="3"/>
      <dgm:spPr/>
    </dgm:pt>
    <dgm:pt modelId="{D82CE7F3-DEF4-8746-AB4A-C2E08A6E43FC}" type="pres">
      <dgm:prSet presAssocID="{A5104123-BB25-4D40-8355-A1F0EAE3419B}" presName="connectorText" presStyleLbl="sibTrans2D1" presStyleIdx="2" presStyleCnt="3"/>
      <dgm:spPr/>
    </dgm:pt>
    <dgm:pt modelId="{101DF4F1-2DCD-B541-B3BB-862CD74ED7B3}" type="pres">
      <dgm:prSet presAssocID="{EAD89BA8-5824-C94E-BF34-0A1655FFD070}" presName="node" presStyleLbl="node1" presStyleIdx="3" presStyleCnt="4">
        <dgm:presLayoutVars>
          <dgm:bulletEnabled val="1"/>
        </dgm:presLayoutVars>
      </dgm:prSet>
      <dgm:spPr/>
    </dgm:pt>
  </dgm:ptLst>
  <dgm:cxnLst>
    <dgm:cxn modelId="{0357190D-8933-0441-947A-80FCAEF0093C}" type="presOf" srcId="{07441D1F-58AA-964A-927A-2C8767FC6521}" destId="{8A98AA4B-1AA8-8A41-84DB-DA773AD7FBCB}" srcOrd="0" destOrd="0" presId="urn:microsoft.com/office/officeart/2005/8/layout/process1"/>
    <dgm:cxn modelId="{A8466F28-A5E8-5149-95DC-103A3B1FA136}" srcId="{A8F2902F-E14A-F74D-AA63-DAB9DEB180A8}" destId="{EAD89BA8-5824-C94E-BF34-0A1655FFD070}" srcOrd="3" destOrd="0" parTransId="{DD22ED1C-C34C-0C4C-9C4F-CA4198F63CB5}" sibTransId="{6587B13C-C919-D942-867E-C719BBEEAA82}"/>
    <dgm:cxn modelId="{D8B88534-BA44-4048-B1AD-772868F15EC0}" type="presOf" srcId="{9D11A960-7523-324F-A466-74A8C1EEC358}" destId="{37FF6824-FB4C-3940-8C85-5430CB3B4612}" srcOrd="0" destOrd="0" presId="urn:microsoft.com/office/officeart/2005/8/layout/process1"/>
    <dgm:cxn modelId="{C63CF847-B6BB-4344-87B6-D620E31C3893}" type="presOf" srcId="{048985EB-8DE6-4F4B-97AC-61DDE8D705D1}" destId="{9BD703EA-255C-854E-8A8F-10E855B36157}" srcOrd="1" destOrd="0" presId="urn:microsoft.com/office/officeart/2005/8/layout/process1"/>
    <dgm:cxn modelId="{ED91BA53-3463-AE4E-9029-580674E47225}" type="presOf" srcId="{9D11A960-7523-324F-A466-74A8C1EEC358}" destId="{269EF94D-4019-844C-818F-1F0E3182A984}" srcOrd="1" destOrd="0" presId="urn:microsoft.com/office/officeart/2005/8/layout/process1"/>
    <dgm:cxn modelId="{A574C05E-3E15-0345-9143-5AE504382EE0}" srcId="{A8F2902F-E14A-F74D-AA63-DAB9DEB180A8}" destId="{736B6352-FAF1-7140-8231-67072FFA5C98}" srcOrd="2" destOrd="0" parTransId="{277A9378-EF53-B447-A360-4A407D6F46A4}" sibTransId="{A5104123-BB25-4D40-8355-A1F0EAE3419B}"/>
    <dgm:cxn modelId="{0A2D0166-CE33-3044-B8E2-D78CED0B26E7}" type="presOf" srcId="{EAD89BA8-5824-C94E-BF34-0A1655FFD070}" destId="{101DF4F1-2DCD-B541-B3BB-862CD74ED7B3}" srcOrd="0" destOrd="0" presId="urn:microsoft.com/office/officeart/2005/8/layout/process1"/>
    <dgm:cxn modelId="{D89A5476-1FFF-854B-9857-83BDE2151B31}" srcId="{A8F2902F-E14A-F74D-AA63-DAB9DEB180A8}" destId="{07441D1F-58AA-964A-927A-2C8767FC6521}" srcOrd="0" destOrd="0" parTransId="{4E816BDF-2A04-A24D-9057-1C6E07BFFAF5}" sibTransId="{9D11A960-7523-324F-A466-74A8C1EEC358}"/>
    <dgm:cxn modelId="{B74B3F85-70CD-0A46-9A00-7676B684BC77}" type="presOf" srcId="{048985EB-8DE6-4F4B-97AC-61DDE8D705D1}" destId="{0DBD66F1-5018-694A-BD7E-C7C9EF4A8B21}" srcOrd="0" destOrd="0" presId="urn:microsoft.com/office/officeart/2005/8/layout/process1"/>
    <dgm:cxn modelId="{5433018C-B9D9-D849-AFC2-5729D63FEC64}" type="presOf" srcId="{736B6352-FAF1-7140-8231-67072FFA5C98}" destId="{6460ABC1-67F2-BA41-9848-145BA96EF236}" srcOrd="0" destOrd="0" presId="urn:microsoft.com/office/officeart/2005/8/layout/process1"/>
    <dgm:cxn modelId="{9950DFAE-74A0-7640-A243-54EF8784C1ED}" type="presOf" srcId="{9FE6805C-3936-314D-8798-83F7814C831E}" destId="{A723C881-DE4A-9149-B265-8B324C04EEDB}" srcOrd="0" destOrd="0" presId="urn:microsoft.com/office/officeart/2005/8/layout/process1"/>
    <dgm:cxn modelId="{4EFEB8CB-9438-404D-8E3B-639D5A39D66F}" type="presOf" srcId="{A5104123-BB25-4D40-8355-A1F0EAE3419B}" destId="{D82CE7F3-DEF4-8746-AB4A-C2E08A6E43FC}" srcOrd="1" destOrd="0" presId="urn:microsoft.com/office/officeart/2005/8/layout/process1"/>
    <dgm:cxn modelId="{A10EF9D6-47CB-E744-A707-081D6CB141BC}" type="presOf" srcId="{A5104123-BB25-4D40-8355-A1F0EAE3419B}" destId="{18B34648-A144-5A44-966B-A8F0F4B7BB63}" srcOrd="0" destOrd="0" presId="urn:microsoft.com/office/officeart/2005/8/layout/process1"/>
    <dgm:cxn modelId="{56B702F5-956D-8741-AA65-1F0AED49FDB3}" srcId="{A8F2902F-E14A-F74D-AA63-DAB9DEB180A8}" destId="{9FE6805C-3936-314D-8798-83F7814C831E}" srcOrd="1" destOrd="0" parTransId="{5EB77D52-2E2E-6045-86C2-85462D1863B5}" sibTransId="{048985EB-8DE6-4F4B-97AC-61DDE8D705D1}"/>
    <dgm:cxn modelId="{441B53FF-64AD-0C4D-8594-8A6A0B972DDB}" type="presOf" srcId="{A8F2902F-E14A-F74D-AA63-DAB9DEB180A8}" destId="{6AFBB31E-17C1-4744-A575-8FD2A9D2001C}" srcOrd="0" destOrd="0" presId="urn:microsoft.com/office/officeart/2005/8/layout/process1"/>
    <dgm:cxn modelId="{A90E1764-C4E6-F946-9799-3CE9E3FAB56A}" type="presParOf" srcId="{6AFBB31E-17C1-4744-A575-8FD2A9D2001C}" destId="{8A98AA4B-1AA8-8A41-84DB-DA773AD7FBCB}" srcOrd="0" destOrd="0" presId="urn:microsoft.com/office/officeart/2005/8/layout/process1"/>
    <dgm:cxn modelId="{29C0FA7F-0548-C74C-BA48-9313D91979A0}" type="presParOf" srcId="{6AFBB31E-17C1-4744-A575-8FD2A9D2001C}" destId="{37FF6824-FB4C-3940-8C85-5430CB3B4612}" srcOrd="1" destOrd="0" presId="urn:microsoft.com/office/officeart/2005/8/layout/process1"/>
    <dgm:cxn modelId="{356A2EF2-6156-C74C-8938-BE5893B89389}" type="presParOf" srcId="{37FF6824-FB4C-3940-8C85-5430CB3B4612}" destId="{269EF94D-4019-844C-818F-1F0E3182A984}" srcOrd="0" destOrd="0" presId="urn:microsoft.com/office/officeart/2005/8/layout/process1"/>
    <dgm:cxn modelId="{1727E26C-79D6-694D-A6C1-FF858459C2CB}" type="presParOf" srcId="{6AFBB31E-17C1-4744-A575-8FD2A9D2001C}" destId="{A723C881-DE4A-9149-B265-8B324C04EEDB}" srcOrd="2" destOrd="0" presId="urn:microsoft.com/office/officeart/2005/8/layout/process1"/>
    <dgm:cxn modelId="{0A549A8C-6FA7-FE43-B81F-8DDC419B9C04}" type="presParOf" srcId="{6AFBB31E-17C1-4744-A575-8FD2A9D2001C}" destId="{0DBD66F1-5018-694A-BD7E-C7C9EF4A8B21}" srcOrd="3" destOrd="0" presId="urn:microsoft.com/office/officeart/2005/8/layout/process1"/>
    <dgm:cxn modelId="{CB3A7BB8-B57F-FF4B-BEF6-B08D80188BC8}" type="presParOf" srcId="{0DBD66F1-5018-694A-BD7E-C7C9EF4A8B21}" destId="{9BD703EA-255C-854E-8A8F-10E855B36157}" srcOrd="0" destOrd="0" presId="urn:microsoft.com/office/officeart/2005/8/layout/process1"/>
    <dgm:cxn modelId="{470E7712-4460-EF4A-B3C4-07FB036603E5}" type="presParOf" srcId="{6AFBB31E-17C1-4744-A575-8FD2A9D2001C}" destId="{6460ABC1-67F2-BA41-9848-145BA96EF236}" srcOrd="4" destOrd="0" presId="urn:microsoft.com/office/officeart/2005/8/layout/process1"/>
    <dgm:cxn modelId="{0DE0FA45-B430-DE42-A980-DFED1CFF4E4B}" type="presParOf" srcId="{6AFBB31E-17C1-4744-A575-8FD2A9D2001C}" destId="{18B34648-A144-5A44-966B-A8F0F4B7BB63}" srcOrd="5" destOrd="0" presId="urn:microsoft.com/office/officeart/2005/8/layout/process1"/>
    <dgm:cxn modelId="{41C51416-452D-BB41-B5C9-AA95F6CDC308}" type="presParOf" srcId="{18B34648-A144-5A44-966B-A8F0F4B7BB63}" destId="{D82CE7F3-DEF4-8746-AB4A-C2E08A6E43FC}" srcOrd="0" destOrd="0" presId="urn:microsoft.com/office/officeart/2005/8/layout/process1"/>
    <dgm:cxn modelId="{02BF1E9C-0307-6345-8640-0C9E1D52AE0A}" type="presParOf" srcId="{6AFBB31E-17C1-4744-A575-8FD2A9D2001C}" destId="{101DF4F1-2DCD-B541-B3BB-862CD74ED7B3}" srcOrd="6" destOrd="0" presId="urn:microsoft.com/office/officeart/2005/8/layout/process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BF97A1-86ED-194E-9AFF-83C298C3BE6B}"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GB"/>
        </a:p>
      </dgm:t>
    </dgm:pt>
    <dgm:pt modelId="{FB087BBB-C93D-9941-8A5E-D27A9CCFA8CE}">
      <dgm:prSet/>
      <dgm:spPr>
        <a:solidFill>
          <a:srgbClr val="3A5EF6"/>
        </a:solidFill>
      </dgm:spPr>
      <dgm:t>
        <a:bodyPr/>
        <a:lstStyle/>
        <a:p>
          <a:r>
            <a:rPr lang="en-GB" dirty="0"/>
            <a:t>Witness</a:t>
          </a:r>
          <a:r>
            <a:rPr lang="en-GB" baseline="0" dirty="0"/>
            <a:t> statements </a:t>
          </a:r>
          <a:endParaRPr lang="en-GB" dirty="0"/>
        </a:p>
      </dgm:t>
    </dgm:pt>
    <dgm:pt modelId="{F8BD907F-EBAA-7147-A4F8-D152C5A04F74}" type="parTrans" cxnId="{F55ED780-6B44-8A43-BFC4-92C3C122B86C}">
      <dgm:prSet/>
      <dgm:spPr/>
      <dgm:t>
        <a:bodyPr/>
        <a:lstStyle/>
        <a:p>
          <a:endParaRPr lang="en-GB"/>
        </a:p>
      </dgm:t>
    </dgm:pt>
    <dgm:pt modelId="{00DE7AB8-CDFA-5D4F-BA13-8C382571BBCA}" type="sibTrans" cxnId="{F55ED780-6B44-8A43-BFC4-92C3C122B86C}">
      <dgm:prSet/>
      <dgm:spPr>
        <a:solidFill>
          <a:schemeClr val="accent2"/>
        </a:solidFill>
      </dgm:spPr>
      <dgm:t>
        <a:bodyPr/>
        <a:lstStyle/>
        <a:p>
          <a:endParaRPr lang="en-GB"/>
        </a:p>
      </dgm:t>
    </dgm:pt>
    <dgm:pt modelId="{FBFAA58F-8666-684C-80A9-D7C513C20DE7}">
      <dgm:prSet/>
      <dgm:spPr>
        <a:solidFill>
          <a:srgbClr val="3A5EF6"/>
        </a:solidFill>
      </dgm:spPr>
      <dgm:t>
        <a:bodyPr/>
        <a:lstStyle/>
        <a:p>
          <a:r>
            <a:rPr lang="en-GB" dirty="0"/>
            <a:t>Notification of deceased estate representative</a:t>
          </a:r>
        </a:p>
      </dgm:t>
    </dgm:pt>
    <dgm:pt modelId="{15BAA82D-B74F-E943-BA0D-91931AE35212}" type="parTrans" cxnId="{05659247-51CE-6045-84D0-9815B521F61C}">
      <dgm:prSet/>
      <dgm:spPr/>
      <dgm:t>
        <a:bodyPr/>
        <a:lstStyle/>
        <a:p>
          <a:endParaRPr lang="en-GB"/>
        </a:p>
      </dgm:t>
    </dgm:pt>
    <dgm:pt modelId="{29A5A8EF-A42E-C141-9921-D4C830BECD73}" type="sibTrans" cxnId="{05659247-51CE-6045-84D0-9815B521F61C}">
      <dgm:prSet/>
      <dgm:spPr>
        <a:solidFill>
          <a:schemeClr val="accent2"/>
        </a:solidFill>
      </dgm:spPr>
      <dgm:t>
        <a:bodyPr/>
        <a:lstStyle/>
        <a:p>
          <a:endParaRPr lang="en-GB"/>
        </a:p>
      </dgm:t>
    </dgm:pt>
    <dgm:pt modelId="{94BF3C07-7DC9-C947-B1B3-F5E6CCD4CA6B}">
      <dgm:prSet/>
      <dgm:spPr>
        <a:solidFill>
          <a:srgbClr val="3A5EF6"/>
        </a:solidFill>
        <a:ln>
          <a:solidFill>
            <a:srgbClr val="3A5EF6"/>
          </a:solidFill>
        </a:ln>
      </dgm:spPr>
      <dgm:t>
        <a:bodyPr/>
        <a:lstStyle/>
        <a:p>
          <a:r>
            <a:rPr lang="en-GB" dirty="0"/>
            <a:t>Interim or final Death</a:t>
          </a:r>
          <a:r>
            <a:rPr lang="en-GB" baseline="0" dirty="0"/>
            <a:t> Certificate</a:t>
          </a:r>
          <a:endParaRPr lang="en-GB" dirty="0"/>
        </a:p>
      </dgm:t>
    </dgm:pt>
    <dgm:pt modelId="{3330B268-F38C-2B45-B763-1E109E04CB06}" type="parTrans" cxnId="{C05D83A4-6F0D-F04F-9EE2-EECDBD32E7C1}">
      <dgm:prSet/>
      <dgm:spPr/>
      <dgm:t>
        <a:bodyPr/>
        <a:lstStyle/>
        <a:p>
          <a:endParaRPr lang="en-GB"/>
        </a:p>
      </dgm:t>
    </dgm:pt>
    <dgm:pt modelId="{66467FBC-B64B-D14E-B421-EADFE6146A05}" type="sibTrans" cxnId="{C05D83A4-6F0D-F04F-9EE2-EECDBD32E7C1}">
      <dgm:prSet/>
      <dgm:spPr/>
      <dgm:t>
        <a:bodyPr/>
        <a:lstStyle/>
        <a:p>
          <a:endParaRPr lang="en-GB"/>
        </a:p>
      </dgm:t>
    </dgm:pt>
    <dgm:pt modelId="{78AF2D90-3660-444A-B921-61F3EDEB47BE}">
      <dgm:prSet/>
      <dgm:spPr>
        <a:solidFill>
          <a:srgbClr val="3A5EF6"/>
        </a:solidFill>
      </dgm:spPr>
      <dgm:t>
        <a:bodyPr/>
        <a:lstStyle/>
        <a:p>
          <a:r>
            <a:rPr lang="en-GB" dirty="0">
              <a:latin typeface="Arial" panose="020B0604020202020204" pitchFamily="34" charset="0"/>
              <a:cs typeface="Arial" panose="020B0604020202020204" pitchFamily="34" charset="0"/>
            </a:rPr>
            <a:t>Find an experienced Solicitor </a:t>
          </a:r>
          <a:endParaRPr lang="en-US" dirty="0"/>
        </a:p>
      </dgm:t>
    </dgm:pt>
    <dgm:pt modelId="{13F63642-B2FC-A443-93EC-15F02FC4BDCD}" type="parTrans" cxnId="{FBF538F2-BBEA-BC4E-90BE-A73067906355}">
      <dgm:prSet/>
      <dgm:spPr/>
      <dgm:t>
        <a:bodyPr/>
        <a:lstStyle/>
        <a:p>
          <a:endParaRPr lang="en-GB"/>
        </a:p>
      </dgm:t>
    </dgm:pt>
    <dgm:pt modelId="{0A98D19E-2B16-BF40-A287-43BDEDDDCBE9}" type="sibTrans" cxnId="{FBF538F2-BBEA-BC4E-90BE-A73067906355}">
      <dgm:prSet/>
      <dgm:spPr>
        <a:solidFill>
          <a:schemeClr val="accent2"/>
        </a:solidFill>
      </dgm:spPr>
      <dgm:t>
        <a:bodyPr/>
        <a:lstStyle/>
        <a:p>
          <a:endParaRPr lang="en-GB"/>
        </a:p>
      </dgm:t>
    </dgm:pt>
    <dgm:pt modelId="{B71CF15A-9C70-6549-B669-AA7034AC44E4}" type="pres">
      <dgm:prSet presAssocID="{C1BF97A1-86ED-194E-9AFF-83C298C3BE6B}" presName="Name0" presStyleCnt="0">
        <dgm:presLayoutVars>
          <dgm:dir/>
          <dgm:resizeHandles val="exact"/>
        </dgm:presLayoutVars>
      </dgm:prSet>
      <dgm:spPr/>
    </dgm:pt>
    <dgm:pt modelId="{BF0EB20A-ADA6-B140-83A2-11A4CD2C347A}" type="pres">
      <dgm:prSet presAssocID="{78AF2D90-3660-444A-B921-61F3EDEB47BE}" presName="node" presStyleLbl="node1" presStyleIdx="0" presStyleCnt="4">
        <dgm:presLayoutVars>
          <dgm:bulletEnabled val="1"/>
        </dgm:presLayoutVars>
      </dgm:prSet>
      <dgm:spPr/>
    </dgm:pt>
    <dgm:pt modelId="{2F1B38C9-B1BC-1C4D-98E8-9D3EEC102BA8}" type="pres">
      <dgm:prSet presAssocID="{0A98D19E-2B16-BF40-A287-43BDEDDDCBE9}" presName="sibTrans" presStyleLbl="sibTrans2D1" presStyleIdx="0" presStyleCnt="3"/>
      <dgm:spPr/>
    </dgm:pt>
    <dgm:pt modelId="{A03E4E6A-545B-864D-9A75-12CA4CA09ED7}" type="pres">
      <dgm:prSet presAssocID="{0A98D19E-2B16-BF40-A287-43BDEDDDCBE9}" presName="connectorText" presStyleLbl="sibTrans2D1" presStyleIdx="0" presStyleCnt="3"/>
      <dgm:spPr/>
    </dgm:pt>
    <dgm:pt modelId="{3CB9EBDD-353B-8046-96A3-A023047F74FA}" type="pres">
      <dgm:prSet presAssocID="{FB087BBB-C93D-9941-8A5E-D27A9CCFA8CE}" presName="node" presStyleLbl="node1" presStyleIdx="1" presStyleCnt="4" custLinFactNeighborX="-3053" custLinFactNeighborY="-3955">
        <dgm:presLayoutVars>
          <dgm:bulletEnabled val="1"/>
        </dgm:presLayoutVars>
      </dgm:prSet>
      <dgm:spPr/>
    </dgm:pt>
    <dgm:pt modelId="{2AB04B58-6311-D74C-9023-FC7919E4A55A}" type="pres">
      <dgm:prSet presAssocID="{00DE7AB8-CDFA-5D4F-BA13-8C382571BBCA}" presName="sibTrans" presStyleLbl="sibTrans2D1" presStyleIdx="1" presStyleCnt="3"/>
      <dgm:spPr/>
    </dgm:pt>
    <dgm:pt modelId="{51AEDE28-F2A8-9940-947E-30EC372586BB}" type="pres">
      <dgm:prSet presAssocID="{00DE7AB8-CDFA-5D4F-BA13-8C382571BBCA}" presName="connectorText" presStyleLbl="sibTrans2D1" presStyleIdx="1" presStyleCnt="3"/>
      <dgm:spPr/>
    </dgm:pt>
    <dgm:pt modelId="{B2C54420-4650-CE46-BA4B-88D36A0DBD63}" type="pres">
      <dgm:prSet presAssocID="{FBFAA58F-8666-684C-80A9-D7C513C20DE7}" presName="node" presStyleLbl="node1" presStyleIdx="2" presStyleCnt="4">
        <dgm:presLayoutVars>
          <dgm:bulletEnabled val="1"/>
        </dgm:presLayoutVars>
      </dgm:prSet>
      <dgm:spPr/>
    </dgm:pt>
    <dgm:pt modelId="{03ED7ABE-5387-E248-BC6D-68070F5473EB}" type="pres">
      <dgm:prSet presAssocID="{29A5A8EF-A42E-C141-9921-D4C830BECD73}" presName="sibTrans" presStyleLbl="sibTrans2D1" presStyleIdx="2" presStyleCnt="3"/>
      <dgm:spPr/>
    </dgm:pt>
    <dgm:pt modelId="{BB882503-8EF8-7F4F-8E68-7F6F723B39E9}" type="pres">
      <dgm:prSet presAssocID="{29A5A8EF-A42E-C141-9921-D4C830BECD73}" presName="connectorText" presStyleLbl="sibTrans2D1" presStyleIdx="2" presStyleCnt="3"/>
      <dgm:spPr/>
    </dgm:pt>
    <dgm:pt modelId="{E1122F47-D50C-D14D-B960-8E3F1C93C020}" type="pres">
      <dgm:prSet presAssocID="{94BF3C07-7DC9-C947-B1B3-F5E6CCD4CA6B}" presName="node" presStyleLbl="node1" presStyleIdx="3" presStyleCnt="4">
        <dgm:presLayoutVars>
          <dgm:bulletEnabled val="1"/>
        </dgm:presLayoutVars>
      </dgm:prSet>
      <dgm:spPr/>
    </dgm:pt>
  </dgm:ptLst>
  <dgm:cxnLst>
    <dgm:cxn modelId="{9B5C470A-0CA8-A24A-904B-D04BC76F59B7}" type="presOf" srcId="{78AF2D90-3660-444A-B921-61F3EDEB47BE}" destId="{BF0EB20A-ADA6-B140-83A2-11A4CD2C347A}" srcOrd="0" destOrd="0" presId="urn:microsoft.com/office/officeart/2005/8/layout/process1"/>
    <dgm:cxn modelId="{5E7D4F11-708D-8343-8CBB-16A532398A63}" type="presOf" srcId="{0A98D19E-2B16-BF40-A287-43BDEDDDCBE9}" destId="{A03E4E6A-545B-864D-9A75-12CA4CA09ED7}" srcOrd="1" destOrd="0" presId="urn:microsoft.com/office/officeart/2005/8/layout/process1"/>
    <dgm:cxn modelId="{7AB0D322-0CFD-3B46-891C-A5B5F677E47E}" type="presOf" srcId="{29A5A8EF-A42E-C141-9921-D4C830BECD73}" destId="{BB882503-8EF8-7F4F-8E68-7F6F723B39E9}" srcOrd="1" destOrd="0" presId="urn:microsoft.com/office/officeart/2005/8/layout/process1"/>
    <dgm:cxn modelId="{05659247-51CE-6045-84D0-9815B521F61C}" srcId="{C1BF97A1-86ED-194E-9AFF-83C298C3BE6B}" destId="{FBFAA58F-8666-684C-80A9-D7C513C20DE7}" srcOrd="2" destOrd="0" parTransId="{15BAA82D-B74F-E943-BA0D-91931AE35212}" sibTransId="{29A5A8EF-A42E-C141-9921-D4C830BECD73}"/>
    <dgm:cxn modelId="{9E367A50-DFE3-CF41-A126-7F3D61C5EF91}" type="presOf" srcId="{00DE7AB8-CDFA-5D4F-BA13-8C382571BBCA}" destId="{51AEDE28-F2A8-9940-947E-30EC372586BB}" srcOrd="1" destOrd="0" presId="urn:microsoft.com/office/officeart/2005/8/layout/process1"/>
    <dgm:cxn modelId="{99BCCA52-F0B0-0F4E-9026-CBE4B5755558}" type="presOf" srcId="{C1BF97A1-86ED-194E-9AFF-83C298C3BE6B}" destId="{B71CF15A-9C70-6549-B669-AA7034AC44E4}" srcOrd="0" destOrd="0" presId="urn:microsoft.com/office/officeart/2005/8/layout/process1"/>
    <dgm:cxn modelId="{533F5D62-D285-7046-9C13-C9CB73CD17A8}" type="presOf" srcId="{FBFAA58F-8666-684C-80A9-D7C513C20DE7}" destId="{B2C54420-4650-CE46-BA4B-88D36A0DBD63}" srcOrd="0" destOrd="0" presId="urn:microsoft.com/office/officeart/2005/8/layout/process1"/>
    <dgm:cxn modelId="{F55ED780-6B44-8A43-BFC4-92C3C122B86C}" srcId="{C1BF97A1-86ED-194E-9AFF-83C298C3BE6B}" destId="{FB087BBB-C93D-9941-8A5E-D27A9CCFA8CE}" srcOrd="1" destOrd="0" parTransId="{F8BD907F-EBAA-7147-A4F8-D152C5A04F74}" sibTransId="{00DE7AB8-CDFA-5D4F-BA13-8C382571BBCA}"/>
    <dgm:cxn modelId="{0C720A8A-2D2B-E244-93FF-FCB93665297E}" type="presOf" srcId="{29A5A8EF-A42E-C141-9921-D4C830BECD73}" destId="{03ED7ABE-5387-E248-BC6D-68070F5473EB}" srcOrd="0" destOrd="0" presId="urn:microsoft.com/office/officeart/2005/8/layout/process1"/>
    <dgm:cxn modelId="{C06C4390-49D9-3544-A634-38A7709044D6}" type="presOf" srcId="{00DE7AB8-CDFA-5D4F-BA13-8C382571BBCA}" destId="{2AB04B58-6311-D74C-9023-FC7919E4A55A}" srcOrd="0" destOrd="0" presId="urn:microsoft.com/office/officeart/2005/8/layout/process1"/>
    <dgm:cxn modelId="{D00DC89C-FC41-344C-9B53-49CE697FBCFB}" type="presOf" srcId="{FB087BBB-C93D-9941-8A5E-D27A9CCFA8CE}" destId="{3CB9EBDD-353B-8046-96A3-A023047F74FA}" srcOrd="0" destOrd="0" presId="urn:microsoft.com/office/officeart/2005/8/layout/process1"/>
    <dgm:cxn modelId="{C05D83A4-6F0D-F04F-9EE2-EECDBD32E7C1}" srcId="{C1BF97A1-86ED-194E-9AFF-83C298C3BE6B}" destId="{94BF3C07-7DC9-C947-B1B3-F5E6CCD4CA6B}" srcOrd="3" destOrd="0" parTransId="{3330B268-F38C-2B45-B763-1E109E04CB06}" sibTransId="{66467FBC-B64B-D14E-B421-EADFE6146A05}"/>
    <dgm:cxn modelId="{F913CFA7-A8B3-F240-A80A-DFFC3013372B}" type="presOf" srcId="{94BF3C07-7DC9-C947-B1B3-F5E6CCD4CA6B}" destId="{E1122F47-D50C-D14D-B960-8E3F1C93C020}" srcOrd="0" destOrd="0" presId="urn:microsoft.com/office/officeart/2005/8/layout/process1"/>
    <dgm:cxn modelId="{DFA512B7-4995-A24E-9A12-F99CB2B6E107}" type="presOf" srcId="{0A98D19E-2B16-BF40-A287-43BDEDDDCBE9}" destId="{2F1B38C9-B1BC-1C4D-98E8-9D3EEC102BA8}" srcOrd="0" destOrd="0" presId="urn:microsoft.com/office/officeart/2005/8/layout/process1"/>
    <dgm:cxn modelId="{FBF538F2-BBEA-BC4E-90BE-A73067906355}" srcId="{C1BF97A1-86ED-194E-9AFF-83C298C3BE6B}" destId="{78AF2D90-3660-444A-B921-61F3EDEB47BE}" srcOrd="0" destOrd="0" parTransId="{13F63642-B2FC-A443-93EC-15F02FC4BDCD}" sibTransId="{0A98D19E-2B16-BF40-A287-43BDEDDDCBE9}"/>
    <dgm:cxn modelId="{5E569046-E011-0D44-870E-61323AD3E5F3}" type="presParOf" srcId="{B71CF15A-9C70-6549-B669-AA7034AC44E4}" destId="{BF0EB20A-ADA6-B140-83A2-11A4CD2C347A}" srcOrd="0" destOrd="0" presId="urn:microsoft.com/office/officeart/2005/8/layout/process1"/>
    <dgm:cxn modelId="{4892D8D0-4B94-1043-9034-68C04EA560C4}" type="presParOf" srcId="{B71CF15A-9C70-6549-B669-AA7034AC44E4}" destId="{2F1B38C9-B1BC-1C4D-98E8-9D3EEC102BA8}" srcOrd="1" destOrd="0" presId="urn:microsoft.com/office/officeart/2005/8/layout/process1"/>
    <dgm:cxn modelId="{6F630064-E8FB-5D40-BFE0-412A36919621}" type="presParOf" srcId="{2F1B38C9-B1BC-1C4D-98E8-9D3EEC102BA8}" destId="{A03E4E6A-545B-864D-9A75-12CA4CA09ED7}" srcOrd="0" destOrd="0" presId="urn:microsoft.com/office/officeart/2005/8/layout/process1"/>
    <dgm:cxn modelId="{D4CD5FCB-10B8-704F-B05B-BAB0271F46CD}" type="presParOf" srcId="{B71CF15A-9C70-6549-B669-AA7034AC44E4}" destId="{3CB9EBDD-353B-8046-96A3-A023047F74FA}" srcOrd="2" destOrd="0" presId="urn:microsoft.com/office/officeart/2005/8/layout/process1"/>
    <dgm:cxn modelId="{1DA5AB0F-032D-284D-BE32-6A0DE0881B2B}" type="presParOf" srcId="{B71CF15A-9C70-6549-B669-AA7034AC44E4}" destId="{2AB04B58-6311-D74C-9023-FC7919E4A55A}" srcOrd="3" destOrd="0" presId="urn:microsoft.com/office/officeart/2005/8/layout/process1"/>
    <dgm:cxn modelId="{64172D44-CFF2-C94B-A3F6-0F883668027C}" type="presParOf" srcId="{2AB04B58-6311-D74C-9023-FC7919E4A55A}" destId="{51AEDE28-F2A8-9940-947E-30EC372586BB}" srcOrd="0" destOrd="0" presId="urn:microsoft.com/office/officeart/2005/8/layout/process1"/>
    <dgm:cxn modelId="{14863AA2-5305-F849-9C91-0FE5755C33CB}" type="presParOf" srcId="{B71CF15A-9C70-6549-B669-AA7034AC44E4}" destId="{B2C54420-4650-CE46-BA4B-88D36A0DBD63}" srcOrd="4" destOrd="0" presId="urn:microsoft.com/office/officeart/2005/8/layout/process1"/>
    <dgm:cxn modelId="{BEBE7930-4CA7-4742-9A87-38A8AA5EF084}" type="presParOf" srcId="{B71CF15A-9C70-6549-B669-AA7034AC44E4}" destId="{03ED7ABE-5387-E248-BC6D-68070F5473EB}" srcOrd="5" destOrd="0" presId="urn:microsoft.com/office/officeart/2005/8/layout/process1"/>
    <dgm:cxn modelId="{A9EFFEF8-E9AF-434C-A9DA-FD5B1AAC29F9}" type="presParOf" srcId="{03ED7ABE-5387-E248-BC6D-68070F5473EB}" destId="{BB882503-8EF8-7F4F-8E68-7F6F723B39E9}" srcOrd="0" destOrd="0" presId="urn:microsoft.com/office/officeart/2005/8/layout/process1"/>
    <dgm:cxn modelId="{F34342B8-DB25-2A4A-848D-CDC0D80D25C8}" type="presParOf" srcId="{B71CF15A-9C70-6549-B669-AA7034AC44E4}" destId="{E1122F47-D50C-D14D-B960-8E3F1C93C020}"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F2902F-E14A-F74D-AA63-DAB9DEB180A8}" type="doc">
      <dgm:prSet loTypeId="urn:microsoft.com/office/officeart/2005/8/layout/process1" loCatId="" qsTypeId="urn:microsoft.com/office/officeart/2005/8/quickstyle/simple1" qsCatId="simple" csTypeId="urn:microsoft.com/office/officeart/2005/8/colors/accent1_2" csCatId="accent1" phldr="1"/>
      <dgm:spPr/>
      <dgm:t>
        <a:bodyPr/>
        <a:lstStyle/>
        <a:p>
          <a:endParaRPr lang="en-GB"/>
        </a:p>
      </dgm:t>
    </dgm:pt>
    <dgm:pt modelId="{07441D1F-58AA-964A-927A-2C8767FC6521}">
      <dgm:prSet phldrT="[Text]"/>
      <dgm:spPr>
        <a:solidFill>
          <a:srgbClr val="3A5EF6"/>
        </a:solidFill>
      </dgm:spPr>
      <dgm:t>
        <a:bodyPr/>
        <a:lstStyle/>
        <a:p>
          <a:r>
            <a:rPr lang="en-GB" dirty="0"/>
            <a:t>Childs Birth Certificate</a:t>
          </a:r>
        </a:p>
      </dgm:t>
    </dgm:pt>
    <dgm:pt modelId="{4E816BDF-2A04-A24D-9057-1C6E07BFFAF5}" type="parTrans" cxnId="{D89A5476-1FFF-854B-9857-83BDE2151B31}">
      <dgm:prSet/>
      <dgm:spPr/>
      <dgm:t>
        <a:bodyPr/>
        <a:lstStyle/>
        <a:p>
          <a:endParaRPr lang="en-GB"/>
        </a:p>
      </dgm:t>
    </dgm:pt>
    <dgm:pt modelId="{9D11A960-7523-324F-A466-74A8C1EEC358}" type="sibTrans" cxnId="{D89A5476-1FFF-854B-9857-83BDE2151B31}">
      <dgm:prSet/>
      <dgm:spPr>
        <a:solidFill>
          <a:schemeClr val="accent2"/>
        </a:solidFill>
      </dgm:spPr>
      <dgm:t>
        <a:bodyPr/>
        <a:lstStyle/>
        <a:p>
          <a:endParaRPr lang="en-GB"/>
        </a:p>
      </dgm:t>
    </dgm:pt>
    <dgm:pt modelId="{9FE6805C-3936-314D-8798-83F7814C831E}">
      <dgm:prSet phldrT="[Text]"/>
      <dgm:spPr>
        <a:solidFill>
          <a:srgbClr val="3A5EF6"/>
        </a:solidFill>
      </dgm:spPr>
      <dgm:t>
        <a:bodyPr/>
        <a:lstStyle/>
        <a:p>
          <a:r>
            <a:rPr lang="en-GB" dirty="0"/>
            <a:t>DNA</a:t>
          </a:r>
        </a:p>
      </dgm:t>
    </dgm:pt>
    <dgm:pt modelId="{5EB77D52-2E2E-6045-86C2-85462D1863B5}" type="parTrans" cxnId="{56B702F5-956D-8741-AA65-1F0AED49FDB3}">
      <dgm:prSet/>
      <dgm:spPr/>
      <dgm:t>
        <a:bodyPr/>
        <a:lstStyle/>
        <a:p>
          <a:endParaRPr lang="en-GB"/>
        </a:p>
      </dgm:t>
    </dgm:pt>
    <dgm:pt modelId="{048985EB-8DE6-4F4B-97AC-61DDE8D705D1}" type="sibTrans" cxnId="{56B702F5-956D-8741-AA65-1F0AED49FDB3}">
      <dgm:prSet/>
      <dgm:spPr>
        <a:solidFill>
          <a:schemeClr val="accent2"/>
        </a:solidFill>
      </dgm:spPr>
      <dgm:t>
        <a:bodyPr/>
        <a:lstStyle/>
        <a:p>
          <a:endParaRPr lang="en-GB"/>
        </a:p>
      </dgm:t>
    </dgm:pt>
    <dgm:pt modelId="{EAD89BA8-5824-C94E-BF34-0A1655FFD070}">
      <dgm:prSet/>
      <dgm:spPr>
        <a:solidFill>
          <a:srgbClr val="3A5EF6"/>
        </a:solidFill>
      </dgm:spPr>
      <dgm:t>
        <a:bodyPr/>
        <a:lstStyle/>
        <a:p>
          <a:r>
            <a:rPr lang="en-GB" dirty="0"/>
            <a:t>Patience</a:t>
          </a:r>
        </a:p>
      </dgm:t>
    </dgm:pt>
    <dgm:pt modelId="{DD22ED1C-C34C-0C4C-9C4F-CA4198F63CB5}" type="parTrans" cxnId="{A8466F28-A5E8-5149-95DC-103A3B1FA136}">
      <dgm:prSet/>
      <dgm:spPr/>
      <dgm:t>
        <a:bodyPr/>
        <a:lstStyle/>
        <a:p>
          <a:endParaRPr lang="en-GB"/>
        </a:p>
      </dgm:t>
    </dgm:pt>
    <dgm:pt modelId="{6587B13C-C919-D942-867E-C719BBEEAA82}" type="sibTrans" cxnId="{A8466F28-A5E8-5149-95DC-103A3B1FA136}">
      <dgm:prSet/>
      <dgm:spPr/>
      <dgm:t>
        <a:bodyPr/>
        <a:lstStyle/>
        <a:p>
          <a:endParaRPr lang="en-GB"/>
        </a:p>
      </dgm:t>
    </dgm:pt>
    <dgm:pt modelId="{C4022CBE-C2B7-BB48-B712-9FE76774D115}">
      <dgm:prSet/>
      <dgm:spPr>
        <a:solidFill>
          <a:srgbClr val="3A5EF6"/>
        </a:solidFill>
      </dgm:spPr>
      <dgm:t>
        <a:bodyPr/>
        <a:lstStyle/>
        <a:p>
          <a:r>
            <a:rPr lang="en-GB"/>
            <a:t>Applying</a:t>
          </a:r>
          <a:r>
            <a:rPr lang="en-GB" baseline="0"/>
            <a:t> directly to a High Court</a:t>
          </a:r>
          <a:endParaRPr lang="en-GB" dirty="0"/>
        </a:p>
      </dgm:t>
    </dgm:pt>
    <dgm:pt modelId="{9876FFA2-DE3D-DE4E-A945-CE647E789457}" type="parTrans" cxnId="{B497C04A-79A9-DA47-9626-CC64D53F5CE4}">
      <dgm:prSet/>
      <dgm:spPr/>
      <dgm:t>
        <a:bodyPr/>
        <a:lstStyle/>
        <a:p>
          <a:endParaRPr lang="en-GB"/>
        </a:p>
      </dgm:t>
    </dgm:pt>
    <dgm:pt modelId="{5238480E-C944-5B4A-BA0B-7DE83E96A6DD}" type="sibTrans" cxnId="{B497C04A-79A9-DA47-9626-CC64D53F5CE4}">
      <dgm:prSet/>
      <dgm:spPr>
        <a:solidFill>
          <a:schemeClr val="accent2"/>
        </a:solidFill>
      </dgm:spPr>
      <dgm:t>
        <a:bodyPr/>
        <a:lstStyle/>
        <a:p>
          <a:endParaRPr lang="en-GB"/>
        </a:p>
      </dgm:t>
    </dgm:pt>
    <dgm:pt modelId="{6AFBB31E-17C1-4744-A575-8FD2A9D2001C}" type="pres">
      <dgm:prSet presAssocID="{A8F2902F-E14A-F74D-AA63-DAB9DEB180A8}" presName="Name0" presStyleCnt="0">
        <dgm:presLayoutVars>
          <dgm:dir/>
          <dgm:resizeHandles val="exact"/>
        </dgm:presLayoutVars>
      </dgm:prSet>
      <dgm:spPr/>
    </dgm:pt>
    <dgm:pt modelId="{8A98AA4B-1AA8-8A41-84DB-DA773AD7FBCB}" type="pres">
      <dgm:prSet presAssocID="{07441D1F-58AA-964A-927A-2C8767FC6521}" presName="node" presStyleLbl="node1" presStyleIdx="0" presStyleCnt="4">
        <dgm:presLayoutVars>
          <dgm:bulletEnabled val="1"/>
        </dgm:presLayoutVars>
      </dgm:prSet>
      <dgm:spPr/>
    </dgm:pt>
    <dgm:pt modelId="{37FF6824-FB4C-3940-8C85-5430CB3B4612}" type="pres">
      <dgm:prSet presAssocID="{9D11A960-7523-324F-A466-74A8C1EEC358}" presName="sibTrans" presStyleLbl="sibTrans2D1" presStyleIdx="0" presStyleCnt="3"/>
      <dgm:spPr/>
    </dgm:pt>
    <dgm:pt modelId="{269EF94D-4019-844C-818F-1F0E3182A984}" type="pres">
      <dgm:prSet presAssocID="{9D11A960-7523-324F-A466-74A8C1EEC358}" presName="connectorText" presStyleLbl="sibTrans2D1" presStyleIdx="0" presStyleCnt="3"/>
      <dgm:spPr/>
    </dgm:pt>
    <dgm:pt modelId="{A723C881-DE4A-9149-B265-8B324C04EEDB}" type="pres">
      <dgm:prSet presAssocID="{9FE6805C-3936-314D-8798-83F7814C831E}" presName="node" presStyleLbl="node1" presStyleIdx="1" presStyleCnt="4">
        <dgm:presLayoutVars>
          <dgm:bulletEnabled val="1"/>
        </dgm:presLayoutVars>
      </dgm:prSet>
      <dgm:spPr/>
    </dgm:pt>
    <dgm:pt modelId="{0DBD66F1-5018-694A-BD7E-C7C9EF4A8B21}" type="pres">
      <dgm:prSet presAssocID="{048985EB-8DE6-4F4B-97AC-61DDE8D705D1}" presName="sibTrans" presStyleLbl="sibTrans2D1" presStyleIdx="1" presStyleCnt="3"/>
      <dgm:spPr/>
    </dgm:pt>
    <dgm:pt modelId="{9BD703EA-255C-854E-8A8F-10E855B36157}" type="pres">
      <dgm:prSet presAssocID="{048985EB-8DE6-4F4B-97AC-61DDE8D705D1}" presName="connectorText" presStyleLbl="sibTrans2D1" presStyleIdx="1" presStyleCnt="3"/>
      <dgm:spPr/>
    </dgm:pt>
    <dgm:pt modelId="{4DD2CA29-5076-9346-9145-0F8A0B843101}" type="pres">
      <dgm:prSet presAssocID="{C4022CBE-C2B7-BB48-B712-9FE76774D115}" presName="node" presStyleLbl="node1" presStyleIdx="2" presStyleCnt="4">
        <dgm:presLayoutVars>
          <dgm:bulletEnabled val="1"/>
        </dgm:presLayoutVars>
      </dgm:prSet>
      <dgm:spPr/>
    </dgm:pt>
    <dgm:pt modelId="{7B1872A8-347C-7B4E-A522-BDB4734E7BF7}" type="pres">
      <dgm:prSet presAssocID="{5238480E-C944-5B4A-BA0B-7DE83E96A6DD}" presName="sibTrans" presStyleLbl="sibTrans2D1" presStyleIdx="2" presStyleCnt="3"/>
      <dgm:spPr/>
    </dgm:pt>
    <dgm:pt modelId="{C9ECE432-F5AE-1242-8CF0-83ADA8F0A7BB}" type="pres">
      <dgm:prSet presAssocID="{5238480E-C944-5B4A-BA0B-7DE83E96A6DD}" presName="connectorText" presStyleLbl="sibTrans2D1" presStyleIdx="2" presStyleCnt="3"/>
      <dgm:spPr/>
    </dgm:pt>
    <dgm:pt modelId="{101DF4F1-2DCD-B541-B3BB-862CD74ED7B3}" type="pres">
      <dgm:prSet presAssocID="{EAD89BA8-5824-C94E-BF34-0A1655FFD070}" presName="node" presStyleLbl="node1" presStyleIdx="3" presStyleCnt="4">
        <dgm:presLayoutVars>
          <dgm:bulletEnabled val="1"/>
        </dgm:presLayoutVars>
      </dgm:prSet>
      <dgm:spPr/>
    </dgm:pt>
  </dgm:ptLst>
  <dgm:cxnLst>
    <dgm:cxn modelId="{0357190D-8933-0441-947A-80FCAEF0093C}" type="presOf" srcId="{07441D1F-58AA-964A-927A-2C8767FC6521}" destId="{8A98AA4B-1AA8-8A41-84DB-DA773AD7FBCB}" srcOrd="0" destOrd="0" presId="urn:microsoft.com/office/officeart/2005/8/layout/process1"/>
    <dgm:cxn modelId="{A8466F28-A5E8-5149-95DC-103A3B1FA136}" srcId="{A8F2902F-E14A-F74D-AA63-DAB9DEB180A8}" destId="{EAD89BA8-5824-C94E-BF34-0A1655FFD070}" srcOrd="3" destOrd="0" parTransId="{DD22ED1C-C34C-0C4C-9C4F-CA4198F63CB5}" sibTransId="{6587B13C-C919-D942-867E-C719BBEEAA82}"/>
    <dgm:cxn modelId="{D8B88534-BA44-4048-B1AD-772868F15EC0}" type="presOf" srcId="{9D11A960-7523-324F-A466-74A8C1EEC358}" destId="{37FF6824-FB4C-3940-8C85-5430CB3B4612}" srcOrd="0" destOrd="0" presId="urn:microsoft.com/office/officeart/2005/8/layout/process1"/>
    <dgm:cxn modelId="{C63CF847-B6BB-4344-87B6-D620E31C3893}" type="presOf" srcId="{048985EB-8DE6-4F4B-97AC-61DDE8D705D1}" destId="{9BD703EA-255C-854E-8A8F-10E855B36157}" srcOrd="1" destOrd="0" presId="urn:microsoft.com/office/officeart/2005/8/layout/process1"/>
    <dgm:cxn modelId="{B497C04A-79A9-DA47-9626-CC64D53F5CE4}" srcId="{A8F2902F-E14A-F74D-AA63-DAB9DEB180A8}" destId="{C4022CBE-C2B7-BB48-B712-9FE76774D115}" srcOrd="2" destOrd="0" parTransId="{9876FFA2-DE3D-DE4E-A945-CE647E789457}" sibTransId="{5238480E-C944-5B4A-BA0B-7DE83E96A6DD}"/>
    <dgm:cxn modelId="{ED91BA53-3463-AE4E-9029-580674E47225}" type="presOf" srcId="{9D11A960-7523-324F-A466-74A8C1EEC358}" destId="{269EF94D-4019-844C-818F-1F0E3182A984}" srcOrd="1" destOrd="0" presId="urn:microsoft.com/office/officeart/2005/8/layout/process1"/>
    <dgm:cxn modelId="{0A2D0166-CE33-3044-B8E2-D78CED0B26E7}" type="presOf" srcId="{EAD89BA8-5824-C94E-BF34-0A1655FFD070}" destId="{101DF4F1-2DCD-B541-B3BB-862CD74ED7B3}" srcOrd="0" destOrd="0" presId="urn:microsoft.com/office/officeart/2005/8/layout/process1"/>
    <dgm:cxn modelId="{D89A5476-1FFF-854B-9857-83BDE2151B31}" srcId="{A8F2902F-E14A-F74D-AA63-DAB9DEB180A8}" destId="{07441D1F-58AA-964A-927A-2C8767FC6521}" srcOrd="0" destOrd="0" parTransId="{4E816BDF-2A04-A24D-9057-1C6E07BFFAF5}" sibTransId="{9D11A960-7523-324F-A466-74A8C1EEC358}"/>
    <dgm:cxn modelId="{78FABC83-655B-884A-A8CD-01DBD7DD3ABC}" type="presOf" srcId="{5238480E-C944-5B4A-BA0B-7DE83E96A6DD}" destId="{C9ECE432-F5AE-1242-8CF0-83ADA8F0A7BB}" srcOrd="1" destOrd="0" presId="urn:microsoft.com/office/officeart/2005/8/layout/process1"/>
    <dgm:cxn modelId="{B74B3F85-70CD-0A46-9A00-7676B684BC77}" type="presOf" srcId="{048985EB-8DE6-4F4B-97AC-61DDE8D705D1}" destId="{0DBD66F1-5018-694A-BD7E-C7C9EF4A8B21}" srcOrd="0" destOrd="0" presId="urn:microsoft.com/office/officeart/2005/8/layout/process1"/>
    <dgm:cxn modelId="{773E8687-DC2C-E649-86EF-F33C264BA361}" type="presOf" srcId="{5238480E-C944-5B4A-BA0B-7DE83E96A6DD}" destId="{7B1872A8-347C-7B4E-A522-BDB4734E7BF7}" srcOrd="0" destOrd="0" presId="urn:microsoft.com/office/officeart/2005/8/layout/process1"/>
    <dgm:cxn modelId="{9950DFAE-74A0-7640-A243-54EF8784C1ED}" type="presOf" srcId="{9FE6805C-3936-314D-8798-83F7814C831E}" destId="{A723C881-DE4A-9149-B265-8B324C04EEDB}" srcOrd="0" destOrd="0" presId="urn:microsoft.com/office/officeart/2005/8/layout/process1"/>
    <dgm:cxn modelId="{46293EDA-857A-084A-BF46-41ACFB871B3B}" type="presOf" srcId="{C4022CBE-C2B7-BB48-B712-9FE76774D115}" destId="{4DD2CA29-5076-9346-9145-0F8A0B843101}" srcOrd="0" destOrd="0" presId="urn:microsoft.com/office/officeart/2005/8/layout/process1"/>
    <dgm:cxn modelId="{56B702F5-956D-8741-AA65-1F0AED49FDB3}" srcId="{A8F2902F-E14A-F74D-AA63-DAB9DEB180A8}" destId="{9FE6805C-3936-314D-8798-83F7814C831E}" srcOrd="1" destOrd="0" parTransId="{5EB77D52-2E2E-6045-86C2-85462D1863B5}" sibTransId="{048985EB-8DE6-4F4B-97AC-61DDE8D705D1}"/>
    <dgm:cxn modelId="{441B53FF-64AD-0C4D-8594-8A6A0B972DDB}" type="presOf" srcId="{A8F2902F-E14A-F74D-AA63-DAB9DEB180A8}" destId="{6AFBB31E-17C1-4744-A575-8FD2A9D2001C}" srcOrd="0" destOrd="0" presId="urn:microsoft.com/office/officeart/2005/8/layout/process1"/>
    <dgm:cxn modelId="{A90E1764-C4E6-F946-9799-3CE9E3FAB56A}" type="presParOf" srcId="{6AFBB31E-17C1-4744-A575-8FD2A9D2001C}" destId="{8A98AA4B-1AA8-8A41-84DB-DA773AD7FBCB}" srcOrd="0" destOrd="0" presId="urn:microsoft.com/office/officeart/2005/8/layout/process1"/>
    <dgm:cxn modelId="{29C0FA7F-0548-C74C-BA48-9313D91979A0}" type="presParOf" srcId="{6AFBB31E-17C1-4744-A575-8FD2A9D2001C}" destId="{37FF6824-FB4C-3940-8C85-5430CB3B4612}" srcOrd="1" destOrd="0" presId="urn:microsoft.com/office/officeart/2005/8/layout/process1"/>
    <dgm:cxn modelId="{356A2EF2-6156-C74C-8938-BE5893B89389}" type="presParOf" srcId="{37FF6824-FB4C-3940-8C85-5430CB3B4612}" destId="{269EF94D-4019-844C-818F-1F0E3182A984}" srcOrd="0" destOrd="0" presId="urn:microsoft.com/office/officeart/2005/8/layout/process1"/>
    <dgm:cxn modelId="{1727E26C-79D6-694D-A6C1-FF858459C2CB}" type="presParOf" srcId="{6AFBB31E-17C1-4744-A575-8FD2A9D2001C}" destId="{A723C881-DE4A-9149-B265-8B324C04EEDB}" srcOrd="2" destOrd="0" presId="urn:microsoft.com/office/officeart/2005/8/layout/process1"/>
    <dgm:cxn modelId="{0A549A8C-6FA7-FE43-B81F-8DDC419B9C04}" type="presParOf" srcId="{6AFBB31E-17C1-4744-A575-8FD2A9D2001C}" destId="{0DBD66F1-5018-694A-BD7E-C7C9EF4A8B21}" srcOrd="3" destOrd="0" presId="urn:microsoft.com/office/officeart/2005/8/layout/process1"/>
    <dgm:cxn modelId="{CB3A7BB8-B57F-FF4B-BEF6-B08D80188BC8}" type="presParOf" srcId="{0DBD66F1-5018-694A-BD7E-C7C9EF4A8B21}" destId="{9BD703EA-255C-854E-8A8F-10E855B36157}" srcOrd="0" destOrd="0" presId="urn:microsoft.com/office/officeart/2005/8/layout/process1"/>
    <dgm:cxn modelId="{88220AA7-D544-DF40-AE25-8E6E545CCC39}" type="presParOf" srcId="{6AFBB31E-17C1-4744-A575-8FD2A9D2001C}" destId="{4DD2CA29-5076-9346-9145-0F8A0B843101}" srcOrd="4" destOrd="0" presId="urn:microsoft.com/office/officeart/2005/8/layout/process1"/>
    <dgm:cxn modelId="{C0D15577-4B69-1941-9523-E3C8D69957F8}" type="presParOf" srcId="{6AFBB31E-17C1-4744-A575-8FD2A9D2001C}" destId="{7B1872A8-347C-7B4E-A522-BDB4734E7BF7}" srcOrd="5" destOrd="0" presId="urn:microsoft.com/office/officeart/2005/8/layout/process1"/>
    <dgm:cxn modelId="{C923CF61-1682-7A48-8911-0380050BADAA}" type="presParOf" srcId="{7B1872A8-347C-7B4E-A522-BDB4734E7BF7}" destId="{C9ECE432-F5AE-1242-8CF0-83ADA8F0A7BB}" srcOrd="0" destOrd="0" presId="urn:microsoft.com/office/officeart/2005/8/layout/process1"/>
    <dgm:cxn modelId="{02BF1E9C-0307-6345-8640-0C9E1D52AE0A}" type="presParOf" srcId="{6AFBB31E-17C1-4744-A575-8FD2A9D2001C}" destId="{101DF4F1-2DCD-B541-B3BB-862CD74ED7B3}" srcOrd="6" destOrd="0" presId="urn:microsoft.com/office/officeart/2005/8/layout/process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0EB20A-ADA6-B140-83A2-11A4CD2C347A}">
      <dsp:nvSpPr>
        <dsp:cNvPr id="0" name=""/>
        <dsp:cNvSpPr/>
      </dsp:nvSpPr>
      <dsp:spPr>
        <a:xfrm>
          <a:off x="4051" y="237976"/>
          <a:ext cx="1771549" cy="1062929"/>
        </a:xfrm>
        <a:prstGeom prst="roundRect">
          <a:avLst>
            <a:gd name="adj" fmla="val 10000"/>
          </a:avLst>
        </a:prstGeom>
        <a:solidFill>
          <a:srgbClr val="3A5EF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Completion of the Court Form C63 </a:t>
          </a:r>
          <a:endParaRPr lang="en-US" sz="2000" kern="1200" dirty="0"/>
        </a:p>
      </dsp:txBody>
      <dsp:txXfrm>
        <a:off x="35183" y="269108"/>
        <a:ext cx="1709285" cy="1000665"/>
      </dsp:txXfrm>
    </dsp:sp>
    <dsp:sp modelId="{2F1B38C9-B1BC-1C4D-98E8-9D3EEC102BA8}">
      <dsp:nvSpPr>
        <dsp:cNvPr id="0" name=""/>
        <dsp:cNvSpPr/>
      </dsp:nvSpPr>
      <dsp:spPr>
        <a:xfrm rot="21541223">
          <a:off x="1947321" y="528573"/>
          <a:ext cx="364155" cy="439344"/>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1947329" y="617376"/>
        <a:ext cx="254909" cy="263606"/>
      </dsp:txXfrm>
    </dsp:sp>
    <dsp:sp modelId="{3CB9EBDD-353B-8046-96A3-A023047F74FA}">
      <dsp:nvSpPr>
        <dsp:cNvPr id="0" name=""/>
        <dsp:cNvSpPr/>
      </dsp:nvSpPr>
      <dsp:spPr>
        <a:xfrm>
          <a:off x="2462587" y="195937"/>
          <a:ext cx="1771549" cy="1062929"/>
        </a:xfrm>
        <a:prstGeom prst="roundRect">
          <a:avLst>
            <a:gd name="adj" fmla="val 10000"/>
          </a:avLst>
        </a:prstGeom>
        <a:solidFill>
          <a:srgbClr val="3A5EF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Evidence is submitted to the court</a:t>
          </a:r>
        </a:p>
      </dsp:txBody>
      <dsp:txXfrm>
        <a:off x="2493719" y="227069"/>
        <a:ext cx="1709285" cy="1000665"/>
      </dsp:txXfrm>
    </dsp:sp>
    <dsp:sp modelId="{2AB04B58-6311-D74C-9023-FC7919E4A55A}">
      <dsp:nvSpPr>
        <dsp:cNvPr id="0" name=""/>
        <dsp:cNvSpPr/>
      </dsp:nvSpPr>
      <dsp:spPr>
        <a:xfrm rot="57760">
          <a:off x="4416673" y="528933"/>
          <a:ext cx="387089" cy="439344"/>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4416681" y="615826"/>
        <a:ext cx="270962" cy="263606"/>
      </dsp:txXfrm>
    </dsp:sp>
    <dsp:sp modelId="{B2C54420-4650-CE46-BA4B-88D36A0DBD63}">
      <dsp:nvSpPr>
        <dsp:cNvPr id="0" name=""/>
        <dsp:cNvSpPr/>
      </dsp:nvSpPr>
      <dsp:spPr>
        <a:xfrm>
          <a:off x="4964390" y="237976"/>
          <a:ext cx="1771549" cy="1062929"/>
        </a:xfrm>
        <a:prstGeom prst="roundRect">
          <a:avLst>
            <a:gd name="adj" fmla="val 10000"/>
          </a:avLst>
        </a:prstGeom>
        <a:solidFill>
          <a:srgbClr val="3A5EF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Court is satisfied with the evidence</a:t>
          </a:r>
        </a:p>
      </dsp:txBody>
      <dsp:txXfrm>
        <a:off x="4995522" y="269108"/>
        <a:ext cx="1709285" cy="1000665"/>
      </dsp:txXfrm>
    </dsp:sp>
    <dsp:sp modelId="{03ED7ABE-5387-E248-BC6D-68070F5473EB}">
      <dsp:nvSpPr>
        <dsp:cNvPr id="0" name=""/>
        <dsp:cNvSpPr/>
      </dsp:nvSpPr>
      <dsp:spPr>
        <a:xfrm>
          <a:off x="6913095" y="549769"/>
          <a:ext cx="375568" cy="439344"/>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6913095" y="637638"/>
        <a:ext cx="262898" cy="263606"/>
      </dsp:txXfrm>
    </dsp:sp>
    <dsp:sp modelId="{E1122F47-D50C-D14D-B960-8E3F1C93C020}">
      <dsp:nvSpPr>
        <dsp:cNvPr id="0" name=""/>
        <dsp:cNvSpPr/>
      </dsp:nvSpPr>
      <dsp:spPr>
        <a:xfrm>
          <a:off x="7444560" y="237976"/>
          <a:ext cx="1771549" cy="1062929"/>
        </a:xfrm>
        <a:prstGeom prst="roundRect">
          <a:avLst>
            <a:gd name="adj" fmla="val 10000"/>
          </a:avLst>
        </a:prstGeom>
        <a:solidFill>
          <a:srgbClr val="3A5EF6"/>
        </a:solidFill>
        <a:ln w="12700" cap="flat" cmpd="sng" algn="ctr">
          <a:solidFill>
            <a:srgbClr val="3A5EF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Court makes declaration of parentage</a:t>
          </a:r>
        </a:p>
      </dsp:txBody>
      <dsp:txXfrm>
        <a:off x="7475692" y="269108"/>
        <a:ext cx="1709285" cy="10006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98AA4B-1AA8-8A41-84DB-DA773AD7FBCB}">
      <dsp:nvSpPr>
        <dsp:cNvPr id="0" name=""/>
        <dsp:cNvSpPr/>
      </dsp:nvSpPr>
      <dsp:spPr>
        <a:xfrm>
          <a:off x="4051" y="629666"/>
          <a:ext cx="1771549" cy="1062929"/>
        </a:xfrm>
        <a:prstGeom prst="roundRect">
          <a:avLst>
            <a:gd name="adj" fmla="val 10000"/>
          </a:avLst>
        </a:prstGeom>
        <a:solidFill>
          <a:srgbClr val="3A5EF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Challenges with Court applications</a:t>
          </a:r>
        </a:p>
      </dsp:txBody>
      <dsp:txXfrm>
        <a:off x="35183" y="660798"/>
        <a:ext cx="1709285" cy="1000665"/>
      </dsp:txXfrm>
    </dsp:sp>
    <dsp:sp modelId="{37FF6824-FB4C-3940-8C85-5430CB3B4612}">
      <dsp:nvSpPr>
        <dsp:cNvPr id="0" name=""/>
        <dsp:cNvSpPr/>
      </dsp:nvSpPr>
      <dsp:spPr>
        <a:xfrm>
          <a:off x="1952756" y="941458"/>
          <a:ext cx="375568" cy="439344"/>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1952756" y="1029327"/>
        <a:ext cx="262898" cy="263606"/>
      </dsp:txXfrm>
    </dsp:sp>
    <dsp:sp modelId="{A723C881-DE4A-9149-B265-8B324C04EEDB}">
      <dsp:nvSpPr>
        <dsp:cNvPr id="0" name=""/>
        <dsp:cNvSpPr/>
      </dsp:nvSpPr>
      <dsp:spPr>
        <a:xfrm>
          <a:off x="2484221" y="629666"/>
          <a:ext cx="1771549" cy="1062929"/>
        </a:xfrm>
        <a:prstGeom prst="roundRect">
          <a:avLst>
            <a:gd name="adj" fmla="val 10000"/>
          </a:avLst>
        </a:prstGeom>
        <a:solidFill>
          <a:srgbClr val="3A5EF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Court hearings and directions</a:t>
          </a:r>
        </a:p>
      </dsp:txBody>
      <dsp:txXfrm>
        <a:off x="2515353" y="660798"/>
        <a:ext cx="1709285" cy="1000665"/>
      </dsp:txXfrm>
    </dsp:sp>
    <dsp:sp modelId="{0DBD66F1-5018-694A-BD7E-C7C9EF4A8B21}">
      <dsp:nvSpPr>
        <dsp:cNvPr id="0" name=""/>
        <dsp:cNvSpPr/>
      </dsp:nvSpPr>
      <dsp:spPr>
        <a:xfrm>
          <a:off x="4432926" y="941458"/>
          <a:ext cx="375568" cy="439344"/>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4432926" y="1029327"/>
        <a:ext cx="262898" cy="263606"/>
      </dsp:txXfrm>
    </dsp:sp>
    <dsp:sp modelId="{6460ABC1-67F2-BA41-9848-145BA96EF236}">
      <dsp:nvSpPr>
        <dsp:cNvPr id="0" name=""/>
        <dsp:cNvSpPr/>
      </dsp:nvSpPr>
      <dsp:spPr>
        <a:xfrm>
          <a:off x="4964390" y="629666"/>
          <a:ext cx="1771549" cy="1062929"/>
        </a:xfrm>
        <a:prstGeom prst="roundRect">
          <a:avLst>
            <a:gd name="adj" fmla="val 10000"/>
          </a:avLst>
        </a:prstGeom>
        <a:solidFill>
          <a:srgbClr val="3A5EF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Multiple Court Hearings</a:t>
          </a:r>
        </a:p>
      </dsp:txBody>
      <dsp:txXfrm>
        <a:off x="4995522" y="660798"/>
        <a:ext cx="1709285" cy="1000665"/>
      </dsp:txXfrm>
    </dsp:sp>
    <dsp:sp modelId="{18B34648-A144-5A44-966B-A8F0F4B7BB63}">
      <dsp:nvSpPr>
        <dsp:cNvPr id="0" name=""/>
        <dsp:cNvSpPr/>
      </dsp:nvSpPr>
      <dsp:spPr>
        <a:xfrm>
          <a:off x="6913095" y="941458"/>
          <a:ext cx="375568" cy="439344"/>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6913095" y="1029327"/>
        <a:ext cx="262898" cy="263606"/>
      </dsp:txXfrm>
    </dsp:sp>
    <dsp:sp modelId="{101DF4F1-2DCD-B541-B3BB-862CD74ED7B3}">
      <dsp:nvSpPr>
        <dsp:cNvPr id="0" name=""/>
        <dsp:cNvSpPr/>
      </dsp:nvSpPr>
      <dsp:spPr>
        <a:xfrm>
          <a:off x="7444560" y="629666"/>
          <a:ext cx="1771549" cy="1062929"/>
        </a:xfrm>
        <a:prstGeom prst="roundRect">
          <a:avLst>
            <a:gd name="adj" fmla="val 10000"/>
          </a:avLst>
        </a:prstGeom>
        <a:solidFill>
          <a:srgbClr val="3A5EF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Escalating costs and timelines</a:t>
          </a:r>
        </a:p>
      </dsp:txBody>
      <dsp:txXfrm>
        <a:off x="7475692" y="660798"/>
        <a:ext cx="1709285" cy="10006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0EB20A-ADA6-B140-83A2-11A4CD2C347A}">
      <dsp:nvSpPr>
        <dsp:cNvPr id="0" name=""/>
        <dsp:cNvSpPr/>
      </dsp:nvSpPr>
      <dsp:spPr>
        <a:xfrm>
          <a:off x="4051" y="237976"/>
          <a:ext cx="1771549" cy="1062929"/>
        </a:xfrm>
        <a:prstGeom prst="roundRect">
          <a:avLst>
            <a:gd name="adj" fmla="val 10000"/>
          </a:avLst>
        </a:prstGeom>
        <a:solidFill>
          <a:srgbClr val="3A5EF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Find an experienced Solicitor </a:t>
          </a:r>
          <a:endParaRPr lang="en-US" sz="1800" kern="1200" dirty="0"/>
        </a:p>
      </dsp:txBody>
      <dsp:txXfrm>
        <a:off x="35183" y="269108"/>
        <a:ext cx="1709285" cy="1000665"/>
      </dsp:txXfrm>
    </dsp:sp>
    <dsp:sp modelId="{2F1B38C9-B1BC-1C4D-98E8-9D3EEC102BA8}">
      <dsp:nvSpPr>
        <dsp:cNvPr id="0" name=""/>
        <dsp:cNvSpPr/>
      </dsp:nvSpPr>
      <dsp:spPr>
        <a:xfrm rot="21541223">
          <a:off x="1947321" y="528573"/>
          <a:ext cx="364155" cy="439344"/>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1947329" y="617376"/>
        <a:ext cx="254909" cy="263606"/>
      </dsp:txXfrm>
    </dsp:sp>
    <dsp:sp modelId="{3CB9EBDD-353B-8046-96A3-A023047F74FA}">
      <dsp:nvSpPr>
        <dsp:cNvPr id="0" name=""/>
        <dsp:cNvSpPr/>
      </dsp:nvSpPr>
      <dsp:spPr>
        <a:xfrm>
          <a:off x="2462587" y="195937"/>
          <a:ext cx="1771549" cy="1062929"/>
        </a:xfrm>
        <a:prstGeom prst="roundRect">
          <a:avLst>
            <a:gd name="adj" fmla="val 10000"/>
          </a:avLst>
        </a:prstGeom>
        <a:solidFill>
          <a:srgbClr val="3A5EF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Witness</a:t>
          </a:r>
          <a:r>
            <a:rPr lang="en-GB" sz="1800" kern="1200" baseline="0" dirty="0"/>
            <a:t> statements </a:t>
          </a:r>
          <a:endParaRPr lang="en-GB" sz="1800" kern="1200" dirty="0"/>
        </a:p>
      </dsp:txBody>
      <dsp:txXfrm>
        <a:off x="2493719" y="227069"/>
        <a:ext cx="1709285" cy="1000665"/>
      </dsp:txXfrm>
    </dsp:sp>
    <dsp:sp modelId="{2AB04B58-6311-D74C-9023-FC7919E4A55A}">
      <dsp:nvSpPr>
        <dsp:cNvPr id="0" name=""/>
        <dsp:cNvSpPr/>
      </dsp:nvSpPr>
      <dsp:spPr>
        <a:xfrm rot="57760">
          <a:off x="4416673" y="528933"/>
          <a:ext cx="387089" cy="439344"/>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4416681" y="615826"/>
        <a:ext cx="270962" cy="263606"/>
      </dsp:txXfrm>
    </dsp:sp>
    <dsp:sp modelId="{B2C54420-4650-CE46-BA4B-88D36A0DBD63}">
      <dsp:nvSpPr>
        <dsp:cNvPr id="0" name=""/>
        <dsp:cNvSpPr/>
      </dsp:nvSpPr>
      <dsp:spPr>
        <a:xfrm>
          <a:off x="4964390" y="237976"/>
          <a:ext cx="1771549" cy="1062929"/>
        </a:xfrm>
        <a:prstGeom prst="roundRect">
          <a:avLst>
            <a:gd name="adj" fmla="val 10000"/>
          </a:avLst>
        </a:prstGeom>
        <a:solidFill>
          <a:srgbClr val="3A5EF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Notification of deceased estate representative</a:t>
          </a:r>
        </a:p>
      </dsp:txBody>
      <dsp:txXfrm>
        <a:off x="4995522" y="269108"/>
        <a:ext cx="1709285" cy="1000665"/>
      </dsp:txXfrm>
    </dsp:sp>
    <dsp:sp modelId="{03ED7ABE-5387-E248-BC6D-68070F5473EB}">
      <dsp:nvSpPr>
        <dsp:cNvPr id="0" name=""/>
        <dsp:cNvSpPr/>
      </dsp:nvSpPr>
      <dsp:spPr>
        <a:xfrm>
          <a:off x="6913095" y="549769"/>
          <a:ext cx="375568" cy="439344"/>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6913095" y="637638"/>
        <a:ext cx="262898" cy="263606"/>
      </dsp:txXfrm>
    </dsp:sp>
    <dsp:sp modelId="{E1122F47-D50C-D14D-B960-8E3F1C93C020}">
      <dsp:nvSpPr>
        <dsp:cNvPr id="0" name=""/>
        <dsp:cNvSpPr/>
      </dsp:nvSpPr>
      <dsp:spPr>
        <a:xfrm>
          <a:off x="7444560" y="237976"/>
          <a:ext cx="1771549" cy="1062929"/>
        </a:xfrm>
        <a:prstGeom prst="roundRect">
          <a:avLst>
            <a:gd name="adj" fmla="val 10000"/>
          </a:avLst>
        </a:prstGeom>
        <a:solidFill>
          <a:srgbClr val="3A5EF6"/>
        </a:solidFill>
        <a:ln w="12700" cap="flat" cmpd="sng" algn="ctr">
          <a:solidFill>
            <a:srgbClr val="3A5EF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Interim or final Death</a:t>
          </a:r>
          <a:r>
            <a:rPr lang="en-GB" sz="1800" kern="1200" baseline="0" dirty="0"/>
            <a:t> Certificate</a:t>
          </a:r>
          <a:endParaRPr lang="en-GB" sz="1800" kern="1200" dirty="0"/>
        </a:p>
      </dsp:txBody>
      <dsp:txXfrm>
        <a:off x="7475692" y="269108"/>
        <a:ext cx="1709285" cy="10006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98AA4B-1AA8-8A41-84DB-DA773AD7FBCB}">
      <dsp:nvSpPr>
        <dsp:cNvPr id="0" name=""/>
        <dsp:cNvSpPr/>
      </dsp:nvSpPr>
      <dsp:spPr>
        <a:xfrm>
          <a:off x="4051" y="629666"/>
          <a:ext cx="1771549" cy="1062929"/>
        </a:xfrm>
        <a:prstGeom prst="roundRect">
          <a:avLst>
            <a:gd name="adj" fmla="val 10000"/>
          </a:avLst>
        </a:prstGeom>
        <a:solidFill>
          <a:srgbClr val="3A5EF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Childs Birth Certificate</a:t>
          </a:r>
        </a:p>
      </dsp:txBody>
      <dsp:txXfrm>
        <a:off x="35183" y="660798"/>
        <a:ext cx="1709285" cy="1000665"/>
      </dsp:txXfrm>
    </dsp:sp>
    <dsp:sp modelId="{37FF6824-FB4C-3940-8C85-5430CB3B4612}">
      <dsp:nvSpPr>
        <dsp:cNvPr id="0" name=""/>
        <dsp:cNvSpPr/>
      </dsp:nvSpPr>
      <dsp:spPr>
        <a:xfrm>
          <a:off x="1952756" y="941458"/>
          <a:ext cx="375568" cy="439344"/>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1952756" y="1029327"/>
        <a:ext cx="262898" cy="263606"/>
      </dsp:txXfrm>
    </dsp:sp>
    <dsp:sp modelId="{A723C881-DE4A-9149-B265-8B324C04EEDB}">
      <dsp:nvSpPr>
        <dsp:cNvPr id="0" name=""/>
        <dsp:cNvSpPr/>
      </dsp:nvSpPr>
      <dsp:spPr>
        <a:xfrm>
          <a:off x="2484221" y="629666"/>
          <a:ext cx="1771549" cy="1062929"/>
        </a:xfrm>
        <a:prstGeom prst="roundRect">
          <a:avLst>
            <a:gd name="adj" fmla="val 10000"/>
          </a:avLst>
        </a:prstGeom>
        <a:solidFill>
          <a:srgbClr val="3A5EF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DNA</a:t>
          </a:r>
        </a:p>
      </dsp:txBody>
      <dsp:txXfrm>
        <a:off x="2515353" y="660798"/>
        <a:ext cx="1709285" cy="1000665"/>
      </dsp:txXfrm>
    </dsp:sp>
    <dsp:sp modelId="{0DBD66F1-5018-694A-BD7E-C7C9EF4A8B21}">
      <dsp:nvSpPr>
        <dsp:cNvPr id="0" name=""/>
        <dsp:cNvSpPr/>
      </dsp:nvSpPr>
      <dsp:spPr>
        <a:xfrm>
          <a:off x="4432926" y="941458"/>
          <a:ext cx="375568" cy="439344"/>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4432926" y="1029327"/>
        <a:ext cx="262898" cy="263606"/>
      </dsp:txXfrm>
    </dsp:sp>
    <dsp:sp modelId="{4DD2CA29-5076-9346-9145-0F8A0B843101}">
      <dsp:nvSpPr>
        <dsp:cNvPr id="0" name=""/>
        <dsp:cNvSpPr/>
      </dsp:nvSpPr>
      <dsp:spPr>
        <a:xfrm>
          <a:off x="4964390" y="629666"/>
          <a:ext cx="1771549" cy="1062929"/>
        </a:xfrm>
        <a:prstGeom prst="roundRect">
          <a:avLst>
            <a:gd name="adj" fmla="val 10000"/>
          </a:avLst>
        </a:prstGeom>
        <a:solidFill>
          <a:srgbClr val="3A5EF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Applying</a:t>
          </a:r>
          <a:r>
            <a:rPr lang="en-GB" sz="2000" kern="1200" baseline="0"/>
            <a:t> directly to a High Court</a:t>
          </a:r>
          <a:endParaRPr lang="en-GB" sz="2000" kern="1200" dirty="0"/>
        </a:p>
      </dsp:txBody>
      <dsp:txXfrm>
        <a:off x="4995522" y="660798"/>
        <a:ext cx="1709285" cy="1000665"/>
      </dsp:txXfrm>
    </dsp:sp>
    <dsp:sp modelId="{7B1872A8-347C-7B4E-A522-BDB4734E7BF7}">
      <dsp:nvSpPr>
        <dsp:cNvPr id="0" name=""/>
        <dsp:cNvSpPr/>
      </dsp:nvSpPr>
      <dsp:spPr>
        <a:xfrm>
          <a:off x="6913095" y="941458"/>
          <a:ext cx="375568" cy="439344"/>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6913095" y="1029327"/>
        <a:ext cx="262898" cy="263606"/>
      </dsp:txXfrm>
    </dsp:sp>
    <dsp:sp modelId="{101DF4F1-2DCD-B541-B3BB-862CD74ED7B3}">
      <dsp:nvSpPr>
        <dsp:cNvPr id="0" name=""/>
        <dsp:cNvSpPr/>
      </dsp:nvSpPr>
      <dsp:spPr>
        <a:xfrm>
          <a:off x="7444560" y="629666"/>
          <a:ext cx="1771549" cy="1062929"/>
        </a:xfrm>
        <a:prstGeom prst="roundRect">
          <a:avLst>
            <a:gd name="adj" fmla="val 10000"/>
          </a:avLst>
        </a:prstGeom>
        <a:solidFill>
          <a:srgbClr val="3A5EF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Patience</a:t>
          </a:r>
        </a:p>
      </dsp:txBody>
      <dsp:txXfrm>
        <a:off x="7475692" y="660798"/>
        <a:ext cx="1709285" cy="100066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334483-28EB-2249-BAB2-AC9BA7249331}" type="datetimeFigureOut">
              <a:rPr lang="en-US" smtClean="0"/>
              <a:t>4/15/26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965067-50AC-FF4F-A786-9BDD2B34AC00}" type="slidenum">
              <a:rPr lang="en-US" smtClean="0"/>
              <a:t>‹#›</a:t>
            </a:fld>
            <a:endParaRPr lang="en-US"/>
          </a:p>
        </p:txBody>
      </p:sp>
    </p:spTree>
    <p:extLst>
      <p:ext uri="{BB962C8B-B14F-4D97-AF65-F5344CB8AC3E}">
        <p14:creationId xmlns:p14="http://schemas.microsoft.com/office/powerpoint/2010/main" val="2307320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1" name="Google Shape;9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7874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1" name="Google Shape;9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4406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1" name="Google Shape;9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4406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1" name="Google Shape;9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6436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1" name="Google Shape;9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6667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1" name="Google Shape;9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7838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1" name="Google Shape;9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5934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D68CC04A-3826-C94C-7BD5-058E7AE18DD5}"/>
            </a:ext>
          </a:extLst>
        </p:cNvPr>
        <p:cNvGrpSpPr/>
        <p:nvPr/>
      </p:nvGrpSpPr>
      <p:grpSpPr>
        <a:xfrm>
          <a:off x="0" y="0"/>
          <a:ext cx="0" cy="0"/>
          <a:chOff x="0" y="0"/>
          <a:chExt cx="0" cy="0"/>
        </a:xfrm>
      </p:grpSpPr>
      <p:sp>
        <p:nvSpPr>
          <p:cNvPr id="90" name="Google Shape;90;p4:notes">
            <a:extLst>
              <a:ext uri="{FF2B5EF4-FFF2-40B4-BE49-F238E27FC236}">
                <a16:creationId xmlns:a16="http://schemas.microsoft.com/office/drawing/2014/main" id="{C7AED021-86C1-A801-8A69-21D83E2EEF2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b="1"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1" dirty="0"/>
              <a:t>Current Legal process (Family Law Act 1986)</a:t>
            </a:r>
          </a:p>
          <a:p>
            <a:r>
              <a:rPr lang="en-GB" sz="1200" dirty="0">
                <a:latin typeface="Arial" panose="020B0604020202020204" pitchFamily="34" charset="0"/>
                <a:ea typeface="Times New Roman" panose="02020603050405020304" pitchFamily="18" charset="0"/>
                <a:cs typeface="Arial" panose="020B0604020202020204" pitchFamily="34" charset="0"/>
              </a:rPr>
              <a:t>The Court must be satisfied, through</a:t>
            </a:r>
            <a:r>
              <a:rPr lang="en-GB" sz="1200" dirty="0">
                <a:effectLst/>
                <a:latin typeface="Arial" panose="020B0604020202020204" pitchFamily="34" charset="0"/>
                <a:ea typeface="Times New Roman" panose="02020603050405020304" pitchFamily="18" charset="0"/>
                <a:cs typeface="Arial" panose="020B0604020202020204" pitchFamily="34" charset="0"/>
              </a:rPr>
              <a:t> examining of all the relevant facts, and assess them in the light of the applicable law. </a:t>
            </a:r>
          </a:p>
          <a:p>
            <a:endParaRPr lang="en-GB" dirty="0">
              <a:latin typeface="Arial" panose="020B0604020202020204" pitchFamily="34" charset="0"/>
              <a:ea typeface="Times New Roman" panose="02020603050405020304" pitchFamily="18" charset="0"/>
              <a:cs typeface="Arial" panose="020B0604020202020204" pitchFamily="34" charset="0"/>
            </a:endParaRPr>
          </a:p>
          <a:p>
            <a:r>
              <a:rPr lang="en-GB" sz="1200" dirty="0">
                <a:effectLst/>
                <a:latin typeface="Arial" panose="020B0604020202020204" pitchFamily="34" charset="0"/>
                <a:ea typeface="Times New Roman" panose="02020603050405020304" pitchFamily="18" charset="0"/>
                <a:cs typeface="Arial" panose="020B0604020202020204" pitchFamily="34" charset="0"/>
              </a:rPr>
              <a:t>Before making a declaration of  parentage , the court must be satisfied to the civil standard that the evidence establishes either that the named person is or is not the parent. </a:t>
            </a:r>
          </a:p>
          <a:p>
            <a:endParaRPr lang="en-GB" dirty="0">
              <a:latin typeface="Arial" panose="020B0604020202020204" pitchFamily="34" charset="0"/>
              <a:ea typeface="Times New Roman" panose="02020603050405020304" pitchFamily="18" charset="0"/>
              <a:cs typeface="Arial" panose="020B0604020202020204" pitchFamily="34" charset="0"/>
            </a:endParaRPr>
          </a:p>
          <a:p>
            <a:r>
              <a:rPr lang="en-GB" sz="1200" dirty="0">
                <a:effectLst/>
                <a:latin typeface="Arial" panose="020B0604020202020204" pitchFamily="34" charset="0"/>
                <a:ea typeface="Times New Roman" panose="02020603050405020304" pitchFamily="18" charset="0"/>
                <a:cs typeface="Arial" panose="020B0604020202020204" pitchFamily="34" charset="0"/>
              </a:rPr>
              <a:t>A declaration of parentage cannot be granted by consent or by default – the exercise of the court must be undertaken and recorded. </a:t>
            </a:r>
          </a:p>
          <a:p>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r>
              <a:rPr lang="en-GB" sz="1200" b="1" dirty="0">
                <a:effectLst/>
                <a:latin typeface="Arial" panose="020B0604020202020204" pitchFamily="34" charset="0"/>
                <a:ea typeface="Times New Roman" panose="02020603050405020304" pitchFamily="18" charset="0"/>
                <a:cs typeface="Arial" panose="020B0604020202020204" pitchFamily="34" charset="0"/>
              </a:rPr>
              <a:t>Common Problems and Barriers</a:t>
            </a:r>
          </a:p>
          <a:p>
            <a:r>
              <a:rPr lang="en-GB" sz="1200" dirty="0">
                <a:effectLst/>
                <a:latin typeface="Commissioner" pitchFamily="2" charset="0"/>
                <a:ea typeface="Times New Roman" panose="02020603050405020304" pitchFamily="18" charset="0"/>
                <a:cs typeface="Arial" panose="020B0604020202020204" pitchFamily="34" charset="0"/>
              </a:rPr>
              <a:t>The Court system can be cumbersome, with </a:t>
            </a:r>
            <a:r>
              <a:rPr lang="en-GB" sz="1200" dirty="0">
                <a:latin typeface="Commissioner" pitchFamily="2" charset="0"/>
                <a:ea typeface="Times New Roman" panose="02020603050405020304" pitchFamily="18" charset="0"/>
                <a:cs typeface="Arial" panose="020B0604020202020204" pitchFamily="34" charset="0"/>
              </a:rPr>
              <a:t>the best of intentions, especially for Litigants in Person to have the ability unpack everything the court requires to be considered. There could be several court hearings. Possible reasons for this </a:t>
            </a:r>
            <a:r>
              <a:rPr lang="en-GB" dirty="0">
                <a:latin typeface="Commissioner" pitchFamily="2" charset="0"/>
                <a:ea typeface="Times New Roman" panose="02020603050405020304" pitchFamily="18" charset="0"/>
                <a:cs typeface="Arial" panose="020B0604020202020204" pitchFamily="34" charset="0"/>
              </a:rPr>
              <a:t>include</a:t>
            </a:r>
            <a:r>
              <a:rPr lang="en-GB" sz="1200" dirty="0">
                <a:latin typeface="Commissioner" pitchFamily="2" charset="0"/>
                <a:ea typeface="Times New Roman" panose="02020603050405020304" pitchFamily="18" charset="0"/>
                <a:cs typeface="Arial" panose="020B0604020202020204" pitchFamily="34" charset="0"/>
              </a:rPr>
              <a:t> – </a:t>
            </a:r>
          </a:p>
          <a:p>
            <a:pPr marL="342900" indent="-342900">
              <a:buAutoNum type="arabicParenBoth"/>
            </a:pPr>
            <a:r>
              <a:rPr lang="en-GB" sz="1200" dirty="0">
                <a:latin typeface="Commissioner" pitchFamily="2" charset="0"/>
                <a:ea typeface="Times New Roman" panose="02020603050405020304" pitchFamily="18" charset="0"/>
                <a:cs typeface="Arial" panose="020B0604020202020204" pitchFamily="34" charset="0"/>
              </a:rPr>
              <a:t>court application – difficulty in completing the form, understanding what is being asked for</a:t>
            </a:r>
          </a:p>
          <a:p>
            <a:pPr marL="342900" indent="-342900">
              <a:buAutoNum type="arabicParenBoth"/>
            </a:pPr>
            <a:endParaRPr lang="en-GB" dirty="0">
              <a:latin typeface="Commissioner" pitchFamily="2" charset="0"/>
              <a:ea typeface="Times New Roman" panose="02020603050405020304" pitchFamily="18" charset="0"/>
              <a:cs typeface="Arial" panose="020B0604020202020204" pitchFamily="34" charset="0"/>
            </a:endParaRPr>
          </a:p>
          <a:p>
            <a:pPr marL="342900" indent="-342900">
              <a:buAutoNum type="arabicParenBoth"/>
            </a:pPr>
            <a:r>
              <a:rPr lang="en-GB" sz="1200" dirty="0">
                <a:latin typeface="Commissioner" pitchFamily="2" charset="0"/>
                <a:ea typeface="Times New Roman" panose="02020603050405020304" pitchFamily="18" charset="0"/>
                <a:cs typeface="Arial" panose="020B0604020202020204" pitchFamily="34" charset="0"/>
              </a:rPr>
              <a:t> court hearing and directions – i.e. Judge or solicitor not know how to deal with the request,  things to be done to get the case ready for the court to formally undertake the examination of facts </a:t>
            </a:r>
          </a:p>
          <a:p>
            <a:pPr marL="342900" indent="-342900">
              <a:buAutoNum type="arabicParenBoth"/>
            </a:pPr>
            <a:endParaRPr lang="en-GB" sz="1200" dirty="0">
              <a:latin typeface="Commissioner" pitchFamily="2" charset="0"/>
              <a:ea typeface="Times New Roman" panose="02020603050405020304" pitchFamily="18" charset="0"/>
              <a:cs typeface="Arial" panose="020B0604020202020204" pitchFamily="34" charset="0"/>
            </a:endParaRPr>
          </a:p>
          <a:p>
            <a:pPr marL="342900" indent="-342900">
              <a:buAutoNum type="arabicParenBoth"/>
            </a:pPr>
            <a:r>
              <a:rPr lang="en-GB" sz="1200" dirty="0">
                <a:latin typeface="Commissioner" pitchFamily="2" charset="0"/>
                <a:ea typeface="Times New Roman" panose="02020603050405020304" pitchFamily="18" charset="0"/>
                <a:cs typeface="Arial" panose="020B0604020202020204" pitchFamily="34" charset="0"/>
              </a:rPr>
              <a:t> there could be 2 or 3 court hearings needed </a:t>
            </a:r>
            <a:r>
              <a:rPr lang="en-GB" dirty="0">
                <a:latin typeface="Commissioner" pitchFamily="2" charset="0"/>
                <a:ea typeface="Times New Roman" panose="02020603050405020304" pitchFamily="18" charset="0"/>
                <a:cs typeface="Arial" panose="020B0604020202020204" pitchFamily="34" charset="0"/>
              </a:rPr>
              <a:t>due to lack of knowledge about what might be required.</a:t>
            </a:r>
          </a:p>
          <a:p>
            <a:endParaRPr lang="en-GB" dirty="0">
              <a:latin typeface="Commissioner" pitchFamily="2" charset="0"/>
              <a:ea typeface="Times New Roman" panose="02020603050405020304" pitchFamily="18" charset="0"/>
              <a:cs typeface="Arial" panose="020B0604020202020204" pitchFamily="34" charset="0"/>
            </a:endParaRPr>
          </a:p>
          <a:p>
            <a:r>
              <a:rPr lang="en-GB" sz="1200" b="1" dirty="0">
                <a:latin typeface="Commissioner" pitchFamily="2" charset="0"/>
                <a:ea typeface="Times New Roman" panose="02020603050405020304" pitchFamily="18" charset="0"/>
                <a:cs typeface="Arial" panose="020B0604020202020204" pitchFamily="34" charset="0"/>
              </a:rPr>
              <a:t>Multi</a:t>
            </a:r>
            <a:r>
              <a:rPr lang="en-GB" b="1" dirty="0">
                <a:latin typeface="Commissioner" pitchFamily="2" charset="0"/>
                <a:ea typeface="Times New Roman" panose="02020603050405020304" pitchFamily="18" charset="0"/>
                <a:cs typeface="Arial" panose="020B0604020202020204" pitchFamily="34" charset="0"/>
              </a:rPr>
              <a:t>ple court hearings can cause increased and unnecessary upset, escalating costs due to legal fees and extended time delays to obtaining the declaration.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p>
          <a:p>
            <a:pPr marL="0" lvl="0" indent="0" algn="l" rtl="0">
              <a:spcBef>
                <a:spcPts val="0"/>
              </a:spcBef>
              <a:spcAft>
                <a:spcPts val="0"/>
              </a:spcAft>
              <a:buNone/>
            </a:pPr>
            <a:endParaRPr dirty="0"/>
          </a:p>
        </p:txBody>
      </p:sp>
      <p:sp>
        <p:nvSpPr>
          <p:cNvPr id="91" name="Google Shape;91;p4:notes">
            <a:extLst>
              <a:ext uri="{FF2B5EF4-FFF2-40B4-BE49-F238E27FC236}">
                <a16:creationId xmlns:a16="http://schemas.microsoft.com/office/drawing/2014/main" id="{62FF4A91-8160-EFB4-9C54-4E96A7AD741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4381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7A9DA891-7611-5696-4524-F7D580F83775}"/>
            </a:ext>
          </a:extLst>
        </p:cNvPr>
        <p:cNvGrpSpPr/>
        <p:nvPr/>
      </p:nvGrpSpPr>
      <p:grpSpPr>
        <a:xfrm>
          <a:off x="0" y="0"/>
          <a:ext cx="0" cy="0"/>
          <a:chOff x="0" y="0"/>
          <a:chExt cx="0" cy="0"/>
        </a:xfrm>
      </p:grpSpPr>
      <p:sp>
        <p:nvSpPr>
          <p:cNvPr id="90" name="Google Shape;90;p4:notes">
            <a:extLst>
              <a:ext uri="{FF2B5EF4-FFF2-40B4-BE49-F238E27FC236}">
                <a16:creationId xmlns:a16="http://schemas.microsoft.com/office/drawing/2014/main" id="{E07DCFCC-68FD-27F5-8C8B-15D5A29BCEE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b="1" dirty="0"/>
          </a:p>
          <a:p>
            <a:pPr algn="l" rtl="0">
              <a:spcAft>
                <a:spcPts val="3000"/>
              </a:spcAft>
              <a:buFont typeface="Arial" panose="020B0604020202020204" pitchFamily="34" charset="0"/>
              <a:buChar char="•"/>
            </a:pPr>
            <a:r>
              <a:rPr lang="en-GB" b="0" i="0" u="none" strike="noStrike" dirty="0">
                <a:solidFill>
                  <a:srgbClr val="4A5560"/>
                </a:solidFill>
                <a:effectLst/>
                <a:latin typeface="Commissioner" pitchFamily="2" charset="0"/>
              </a:rPr>
              <a:t>Requesting a DNA test between the child and a surviving blood relative of the deceased parent.</a:t>
            </a:r>
          </a:p>
          <a:p>
            <a:pPr algn="l" rtl="0">
              <a:spcAft>
                <a:spcPts val="3000"/>
              </a:spcAft>
              <a:buFont typeface="Arial" panose="020B0604020202020204" pitchFamily="34" charset="0"/>
              <a:buChar char="•"/>
            </a:pPr>
            <a:r>
              <a:rPr lang="en-GB" b="0" i="0" u="none" strike="noStrike" dirty="0">
                <a:solidFill>
                  <a:srgbClr val="4A5560"/>
                </a:solidFill>
                <a:effectLst/>
                <a:latin typeface="Commissioner" pitchFamily="2" charset="0"/>
              </a:rPr>
              <a:t>Obtaining witness statements from the living parent and/or surviving blood relative(s) depending on the circumstances.</a:t>
            </a:r>
          </a:p>
          <a:p>
            <a:pPr algn="l" rtl="0">
              <a:spcAft>
                <a:spcPts val="3000"/>
              </a:spcAft>
              <a:buFont typeface="Arial" panose="020B0604020202020204" pitchFamily="34" charset="0"/>
              <a:buChar char="•"/>
            </a:pPr>
            <a:r>
              <a:rPr lang="en-GB" b="0" i="0" u="none" strike="noStrike" dirty="0">
                <a:solidFill>
                  <a:srgbClr val="4A5560"/>
                </a:solidFill>
                <a:effectLst/>
                <a:latin typeface="Commissioner" pitchFamily="2" charset="0"/>
              </a:rPr>
              <a:t>Providing notification of the deceased’s estate’s personal representative to provide their view on the application.</a:t>
            </a:r>
          </a:p>
          <a:p>
            <a:pPr algn="l" rtl="0">
              <a:spcAft>
                <a:spcPts val="3000"/>
              </a:spcAft>
              <a:buFont typeface="Arial" panose="020B0604020202020204" pitchFamily="34" charset="0"/>
              <a:buChar char="•"/>
            </a:pPr>
            <a:r>
              <a:rPr lang="en-GB" b="0" i="0" u="none" strike="noStrike" dirty="0">
                <a:solidFill>
                  <a:srgbClr val="4A5560"/>
                </a:solidFill>
                <a:effectLst/>
                <a:latin typeface="Commissioner" pitchFamily="2" charset="0"/>
              </a:rPr>
              <a:t>Providing the deceased’s death certificate.</a:t>
            </a:r>
          </a:p>
          <a:p>
            <a:pPr algn="l" rtl="0">
              <a:spcAft>
                <a:spcPts val="3000"/>
              </a:spcAft>
              <a:buFont typeface="Arial" panose="020B0604020202020204" pitchFamily="34" charset="0"/>
              <a:buChar char="•"/>
            </a:pPr>
            <a:r>
              <a:rPr lang="en-GB" b="0" i="0" u="none" strike="noStrike" dirty="0">
                <a:solidFill>
                  <a:srgbClr val="4A5560"/>
                </a:solidFill>
                <a:effectLst/>
                <a:latin typeface="Commissioner" pitchFamily="2" charset="0"/>
              </a:rPr>
              <a:t>Submitting the existing birth certificate of the child.</a:t>
            </a:r>
          </a:p>
          <a:p>
            <a:pPr marL="0" lvl="0" indent="0" algn="l" rtl="0">
              <a:spcBef>
                <a:spcPts val="0"/>
              </a:spcBef>
              <a:spcAft>
                <a:spcPts val="0"/>
              </a:spcAft>
              <a:buNone/>
            </a:pPr>
            <a:endParaRPr dirty="0"/>
          </a:p>
        </p:txBody>
      </p:sp>
      <p:sp>
        <p:nvSpPr>
          <p:cNvPr id="91" name="Google Shape;91;p4:notes">
            <a:extLst>
              <a:ext uri="{FF2B5EF4-FFF2-40B4-BE49-F238E27FC236}">
                <a16:creationId xmlns:a16="http://schemas.microsoft.com/office/drawing/2014/main" id="{9640DB08-36A1-B29F-D1DE-409CC008B68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7442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endParaRPr lang="en-GB" sz="1200" b="1" dirty="0">
              <a:solidFill>
                <a:srgbClr val="444444"/>
              </a:solidFill>
              <a:effectLst/>
              <a:highlight>
                <a:srgbClr val="FFFFFF"/>
              </a:highlight>
              <a:latin typeface="Commissioner" pitchFamily="2" charset="0"/>
            </a:endParaRPr>
          </a:p>
          <a:p>
            <a:pPr algn="l"/>
            <a:r>
              <a:rPr lang="en-GB" sz="1200" b="1" dirty="0">
                <a:solidFill>
                  <a:srgbClr val="444444"/>
                </a:solidFill>
                <a:effectLst/>
                <a:highlight>
                  <a:srgbClr val="FFFFFF"/>
                </a:highlight>
                <a:latin typeface="Commissioner" pitchFamily="2" charset="0"/>
              </a:rPr>
              <a:t>This is not just important for the parents, but it has a lifetime impact on the child</a:t>
            </a:r>
          </a:p>
          <a:p>
            <a:pPr algn="l"/>
            <a:endParaRPr lang="en-GB" sz="1200" b="1" dirty="0">
              <a:solidFill>
                <a:srgbClr val="444444"/>
              </a:solidFill>
              <a:effectLst/>
              <a:highlight>
                <a:srgbClr val="FFFFFF"/>
              </a:highlight>
              <a:latin typeface="Commissioner" pitchFamily="2" charset="0"/>
            </a:endParaRPr>
          </a:p>
          <a:p>
            <a:pPr algn="l"/>
            <a:r>
              <a:rPr lang="en-GB" sz="1400" b="1" i="0" u="none" strike="noStrike" dirty="0">
                <a:solidFill>
                  <a:schemeClr val="tx2">
                    <a:lumMod val="50000"/>
                  </a:schemeClr>
                </a:solidFill>
                <a:effectLst/>
                <a:highlight>
                  <a:srgbClr val="FFFFFF"/>
                </a:highlight>
                <a:latin typeface="Commissioner" pitchFamily="2" charset="0"/>
              </a:rPr>
              <a:t>"Every child has the right to be registered at birth, to have a name and nationality, and, as far as possible, to know and be cared for by their parents."</a:t>
            </a:r>
            <a:endParaRPr lang="en-GB" sz="1400" b="1" i="0" u="none" strike="noStrike" dirty="0">
              <a:solidFill>
                <a:schemeClr val="tx2">
                  <a:lumMod val="50000"/>
                </a:schemeClr>
              </a:solidFill>
              <a:effectLst/>
              <a:latin typeface="Commissioner" pitchFamily="2" charset="0"/>
            </a:endParaRPr>
          </a:p>
          <a:p>
            <a:pPr algn="l"/>
            <a:r>
              <a:rPr lang="en-GB" sz="2000" b="0" i="0" u="none" strike="noStrike" dirty="0">
                <a:solidFill>
                  <a:srgbClr val="000000"/>
                </a:solidFill>
                <a:effectLst/>
                <a:latin typeface="Commissioner" pitchFamily="2" charset="0"/>
              </a:rPr>
              <a:t>UN Convention of the Rights of the Child </a:t>
            </a:r>
          </a:p>
          <a:p>
            <a:pPr algn="l"/>
            <a:endParaRPr lang="en-GB" sz="2000" b="0" i="0" u="none" strike="noStrike" dirty="0">
              <a:solidFill>
                <a:srgbClr val="000000"/>
              </a:solidFill>
              <a:effectLst/>
              <a:latin typeface="Commissioner" pitchFamily="2" charset="0"/>
            </a:endParaRPr>
          </a:p>
          <a:p>
            <a:pPr algn="l"/>
            <a:endParaRPr lang="en-GB" sz="2000" b="0" i="0" u="none" strike="noStrike" dirty="0">
              <a:solidFill>
                <a:srgbClr val="000000"/>
              </a:solidFill>
              <a:effectLst/>
              <a:latin typeface="Commissioner" pitchFamily="2" charset="0"/>
            </a:endParaRPr>
          </a:p>
          <a:p>
            <a:pPr algn="ctr"/>
            <a:endParaRPr lang="en-GB" sz="1400" dirty="0">
              <a:solidFill>
                <a:srgbClr val="323132"/>
              </a:solidFill>
              <a:highlight>
                <a:srgbClr val="FFFFFF"/>
              </a:highlight>
              <a:latin typeface="Commissioner"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p>
          <a:p>
            <a:pPr marL="0" lvl="0" indent="0" algn="l" rtl="0">
              <a:spcBef>
                <a:spcPts val="0"/>
              </a:spcBef>
              <a:spcAft>
                <a:spcPts val="0"/>
              </a:spcAft>
              <a:buNone/>
            </a:pPr>
            <a:endParaRPr dirty="0"/>
          </a:p>
        </p:txBody>
      </p:sp>
      <p:sp>
        <p:nvSpPr>
          <p:cNvPr id="91" name="Google Shape;9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7500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endParaRPr lang="en-GB" sz="1400" b="1" dirty="0">
              <a:solidFill>
                <a:schemeClr val="tx2">
                  <a:lumMod val="50000"/>
                </a:schemeClr>
              </a:solidFill>
              <a:highlight>
                <a:srgbClr val="FFFFFF"/>
              </a:highlight>
              <a:latin typeface="Commissioner" pitchFamily="2" charset="0"/>
            </a:endParaRPr>
          </a:p>
          <a:p>
            <a:pPr algn="l"/>
            <a:r>
              <a:rPr lang="en-GB" sz="1400" b="1" dirty="0">
                <a:solidFill>
                  <a:schemeClr val="tx2">
                    <a:lumMod val="50000"/>
                  </a:schemeClr>
                </a:solidFill>
                <a:highlight>
                  <a:srgbClr val="FFFFFF"/>
                </a:highlight>
                <a:latin typeface="Commissioner" pitchFamily="2" charset="0"/>
              </a:rPr>
              <a:t>T</a:t>
            </a:r>
            <a:r>
              <a:rPr lang="en-GB" sz="1400" b="1" i="0" u="none" strike="noStrike" dirty="0">
                <a:solidFill>
                  <a:schemeClr val="tx2">
                    <a:lumMod val="50000"/>
                  </a:schemeClr>
                </a:solidFill>
                <a:effectLst/>
                <a:highlight>
                  <a:srgbClr val="FFFFFF"/>
                </a:highlight>
                <a:latin typeface="Commissioner" pitchFamily="2" charset="0"/>
              </a:rPr>
              <a:t>he law is no longer fit for purpose </a:t>
            </a:r>
          </a:p>
          <a:p>
            <a:pPr algn="l"/>
            <a:r>
              <a:rPr lang="en-GB" sz="1400" b="1" i="0" u="none" strike="noStrike" dirty="0">
                <a:solidFill>
                  <a:schemeClr val="tx2">
                    <a:lumMod val="50000"/>
                  </a:schemeClr>
                </a:solidFill>
                <a:effectLst/>
                <a:highlight>
                  <a:srgbClr val="FFFFFF"/>
                </a:highlight>
                <a:latin typeface="Commissioner" pitchFamily="2" charset="0"/>
              </a:rPr>
              <a:t> </a:t>
            </a:r>
          </a:p>
          <a:p>
            <a:pPr algn="l"/>
            <a:r>
              <a:rPr lang="en-GB" sz="1400" b="1" i="0" u="none" strike="noStrike" dirty="0">
                <a:solidFill>
                  <a:schemeClr val="tx2">
                    <a:lumMod val="50000"/>
                  </a:schemeClr>
                </a:solidFill>
                <a:effectLst/>
                <a:highlight>
                  <a:srgbClr val="FFFFFF"/>
                </a:highlight>
                <a:latin typeface="Commissioner" pitchFamily="2" charset="0"/>
              </a:rPr>
              <a:t>Marriage is down and Cohabiting is up since this law was last revised in 1986 which</a:t>
            </a:r>
            <a:r>
              <a:rPr lang="en-GB" sz="1400" b="1" dirty="0">
                <a:solidFill>
                  <a:schemeClr val="tx2">
                    <a:lumMod val="50000"/>
                  </a:schemeClr>
                </a:solidFill>
                <a:highlight>
                  <a:srgbClr val="FFFFFF"/>
                </a:highlight>
                <a:latin typeface="Commissioner" pitchFamily="2" charset="0"/>
              </a:rPr>
              <a:t> </a:t>
            </a:r>
            <a:r>
              <a:rPr lang="en-GB" sz="1400" b="1" i="0" u="none" strike="noStrike" dirty="0">
                <a:solidFill>
                  <a:schemeClr val="tx2">
                    <a:lumMod val="50000"/>
                  </a:schemeClr>
                </a:solidFill>
                <a:effectLst/>
                <a:highlight>
                  <a:srgbClr val="FFFFFF"/>
                </a:highlight>
                <a:latin typeface="Commissioner" pitchFamily="2" charset="0"/>
              </a:rPr>
              <a:t>means the number of people this affects has increased dramatically. </a:t>
            </a:r>
          </a:p>
          <a:p>
            <a:pPr algn="l"/>
            <a:endParaRPr lang="en-GB" sz="1400" b="1" i="0" u="none" strike="noStrike" dirty="0">
              <a:solidFill>
                <a:schemeClr val="tx2">
                  <a:lumMod val="50000"/>
                </a:schemeClr>
              </a:solidFill>
              <a:effectLst/>
              <a:highlight>
                <a:srgbClr val="FFFFFF"/>
              </a:highlight>
              <a:latin typeface="Commissioner" pitchFamily="2" charset="0"/>
            </a:endParaRPr>
          </a:p>
          <a:p>
            <a:pPr algn="l"/>
            <a:r>
              <a:rPr lang="en-GB" dirty="0">
                <a:solidFill>
                  <a:srgbClr val="444444"/>
                </a:solidFill>
                <a:highlight>
                  <a:srgbClr val="FFFFFF"/>
                </a:highlight>
                <a:latin typeface="Commissioner" pitchFamily="2" charset="0"/>
              </a:rPr>
              <a:t>Evidence from the 2021 Census showed that </a:t>
            </a:r>
            <a:r>
              <a:rPr lang="en-GB" sz="1200" dirty="0">
                <a:solidFill>
                  <a:srgbClr val="444444"/>
                </a:solidFill>
                <a:effectLst/>
                <a:highlight>
                  <a:srgbClr val="FFFFFF"/>
                </a:highlight>
                <a:latin typeface="Commissioner" pitchFamily="2" charset="0"/>
              </a:rPr>
              <a:t>adults in 2021 are 44 per cent more likely to have never been married when compared to </a:t>
            </a:r>
            <a:r>
              <a:rPr lang="en-GB" dirty="0">
                <a:solidFill>
                  <a:srgbClr val="444444"/>
                </a:solidFill>
                <a:effectLst/>
                <a:highlight>
                  <a:srgbClr val="FFFFFF"/>
                </a:highlight>
                <a:latin typeface="Commissioner" pitchFamily="2" charset="0"/>
              </a:rPr>
              <a:t>1991. </a:t>
            </a:r>
            <a:r>
              <a:rPr lang="en-GB" dirty="0">
                <a:highlight>
                  <a:srgbClr val="FFFFFF"/>
                </a:highlight>
                <a:latin typeface="Commissioner" pitchFamily="2" charset="0"/>
              </a:rPr>
              <a:t> </a:t>
            </a:r>
          </a:p>
          <a:p>
            <a:pPr algn="l"/>
            <a:endParaRPr lang="en-GB" dirty="0">
              <a:highlight>
                <a:srgbClr val="FFFFFF"/>
              </a:highlight>
              <a:latin typeface="Commissioner" pitchFamily="2" charset="0"/>
            </a:endParaRPr>
          </a:p>
          <a:p>
            <a:pPr algn="l"/>
            <a:r>
              <a:rPr lang="en-GB" dirty="0">
                <a:highlight>
                  <a:srgbClr val="FFFFFF"/>
                </a:highlight>
                <a:latin typeface="Commissioner" pitchFamily="2" charset="0"/>
              </a:rPr>
              <a:t>A</a:t>
            </a:r>
            <a:r>
              <a:rPr lang="en-GB" dirty="0">
                <a:solidFill>
                  <a:srgbClr val="444444"/>
                </a:solidFill>
                <a:effectLst/>
                <a:highlight>
                  <a:srgbClr val="FFFFFF"/>
                </a:highlight>
                <a:latin typeface="Commissioner" pitchFamily="2" charset="0"/>
              </a:rPr>
              <a:t>ll ages </a:t>
            </a:r>
            <a:r>
              <a:rPr lang="en-GB" sz="1200" dirty="0">
                <a:solidFill>
                  <a:srgbClr val="444444"/>
                </a:solidFill>
                <a:effectLst/>
                <a:highlight>
                  <a:srgbClr val="FFFFFF"/>
                </a:highlight>
                <a:latin typeface="Commissioner" pitchFamily="2" charset="0"/>
              </a:rPr>
              <a:t>have seen a rise in cohabiting, but it is most striking for couples under 50yrs where 46% of couples are living together rather than getting married.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p>
          <a:p>
            <a:pPr algn="l"/>
            <a:r>
              <a:rPr lang="en-GB" sz="1800" b="1" dirty="0">
                <a:solidFill>
                  <a:srgbClr val="0432FF"/>
                </a:solidFill>
                <a:latin typeface="Commissioner" pitchFamily="2" charset="0"/>
              </a:rPr>
              <a:t>Way is calling for Parliamentary law reform either by primary or secondary Legislative  change</a:t>
            </a:r>
          </a:p>
          <a:p>
            <a:pPr algn="l"/>
            <a:r>
              <a:rPr lang="en-GB" dirty="0">
                <a:latin typeface="Commissioner" pitchFamily="2" charset="0"/>
              </a:rPr>
              <a:t>That simplifies the processes and procedures regarding the the registration or children where the unmarried parent is deceased – achieved through Primary Legislation or a Private Members Bill</a:t>
            </a:r>
          </a:p>
          <a:p>
            <a:pPr algn="l"/>
            <a:endParaRPr lang="en-GB" dirty="0">
              <a:latin typeface="Commissioner" pitchFamily="2" charset="0"/>
            </a:endParaRPr>
          </a:p>
          <a:p>
            <a:pPr algn="l"/>
            <a:r>
              <a:rPr lang="en-GB" dirty="0">
                <a:latin typeface="Commissioner" pitchFamily="2" charset="0"/>
              </a:rPr>
              <a:t>This was first brought to </a:t>
            </a:r>
            <a:r>
              <a:rPr lang="en-GB" dirty="0" err="1">
                <a:latin typeface="Commissioner" pitchFamily="2" charset="0"/>
              </a:rPr>
              <a:t>Parliment</a:t>
            </a:r>
            <a:r>
              <a:rPr lang="en-GB" dirty="0">
                <a:latin typeface="Commissioner" pitchFamily="2" charset="0"/>
              </a:rPr>
              <a:t> in 2016 by MP Stella Creasey, however the change in government resulted in the Minsters recommendations for this to be looked into being lost in the changeover. However, following WAY’s lobbying of MP’s,  MP Caroline </a:t>
            </a:r>
            <a:r>
              <a:rPr lang="en-GB" dirty="0" err="1">
                <a:latin typeface="Commissioner" pitchFamily="2" charset="0"/>
              </a:rPr>
              <a:t>Voaden</a:t>
            </a:r>
            <a:r>
              <a:rPr lang="en-GB" dirty="0">
                <a:latin typeface="Commissioner" pitchFamily="2" charset="0"/>
              </a:rPr>
              <a:t> and MP Jen Craft brough this issue to Parliament on two separate occasions last year. To date they have had two meetings with the Justice  Minister who has directed the Head of the Family Courts to work with WAY to consider how the system can be simplified – we are still wating for them to contact us.</a:t>
            </a:r>
          </a:p>
          <a:p>
            <a:pPr marL="0" lvl="0" indent="0" algn="l" rtl="0">
              <a:spcBef>
                <a:spcPts val="0"/>
              </a:spcBef>
              <a:spcAft>
                <a:spcPts val="0"/>
              </a:spcAft>
              <a:buNone/>
            </a:pPr>
            <a:endParaRPr dirty="0"/>
          </a:p>
        </p:txBody>
      </p:sp>
      <p:sp>
        <p:nvSpPr>
          <p:cNvPr id="91" name="Google Shape;9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2398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843CA-0B5D-20F7-F988-72A6560C75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32E84FC-9EF3-3958-0A66-A29AE3F5F1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FEFB019-4729-1A36-E48F-625B4823B0AA}"/>
              </a:ext>
            </a:extLst>
          </p:cNvPr>
          <p:cNvSpPr>
            <a:spLocks noGrp="1"/>
          </p:cNvSpPr>
          <p:nvPr>
            <p:ph type="dt" sz="half" idx="10"/>
          </p:nvPr>
        </p:nvSpPr>
        <p:spPr/>
        <p:txBody>
          <a:bodyPr/>
          <a:lstStyle/>
          <a:p>
            <a:fld id="{0CC22E6D-B21A-4423-8B84-7FDAC2BF8448}" type="datetimeFigureOut">
              <a:rPr lang="en-GB" smtClean="0"/>
              <a:t>15/04/2026</a:t>
            </a:fld>
            <a:endParaRPr lang="en-GB"/>
          </a:p>
        </p:txBody>
      </p:sp>
      <p:sp>
        <p:nvSpPr>
          <p:cNvPr id="5" name="Footer Placeholder 4">
            <a:extLst>
              <a:ext uri="{FF2B5EF4-FFF2-40B4-BE49-F238E27FC236}">
                <a16:creationId xmlns:a16="http://schemas.microsoft.com/office/drawing/2014/main" id="{DF6D5AE7-9476-E7D2-AC38-9BC93C2F27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510880-CDB2-90F9-2D38-3D076937D059}"/>
              </a:ext>
            </a:extLst>
          </p:cNvPr>
          <p:cNvSpPr>
            <a:spLocks noGrp="1"/>
          </p:cNvSpPr>
          <p:nvPr>
            <p:ph type="sldNum" sz="quarter" idx="12"/>
          </p:nvPr>
        </p:nvSpPr>
        <p:spPr/>
        <p:txBody>
          <a:bodyPr/>
          <a:lstStyle/>
          <a:p>
            <a:fld id="{00876EF9-1244-4E0C-921F-B876D66D03A6}" type="slidenum">
              <a:rPr lang="en-GB" smtClean="0"/>
              <a:t>‹#›</a:t>
            </a:fld>
            <a:endParaRPr lang="en-GB"/>
          </a:p>
        </p:txBody>
      </p:sp>
    </p:spTree>
    <p:extLst>
      <p:ext uri="{BB962C8B-B14F-4D97-AF65-F5344CB8AC3E}">
        <p14:creationId xmlns:p14="http://schemas.microsoft.com/office/powerpoint/2010/main" val="2696728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C4975-C292-45B2-408C-B68D32DA46B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10A5C4-5347-5700-2CD2-98B4636ECD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EABD33-846C-147A-C3F3-260D9BE807A9}"/>
              </a:ext>
            </a:extLst>
          </p:cNvPr>
          <p:cNvSpPr>
            <a:spLocks noGrp="1"/>
          </p:cNvSpPr>
          <p:nvPr>
            <p:ph type="dt" sz="half" idx="10"/>
          </p:nvPr>
        </p:nvSpPr>
        <p:spPr/>
        <p:txBody>
          <a:bodyPr/>
          <a:lstStyle/>
          <a:p>
            <a:fld id="{0CC22E6D-B21A-4423-8B84-7FDAC2BF8448}" type="datetimeFigureOut">
              <a:rPr lang="en-GB" smtClean="0"/>
              <a:t>15/04/2026</a:t>
            </a:fld>
            <a:endParaRPr lang="en-GB"/>
          </a:p>
        </p:txBody>
      </p:sp>
      <p:sp>
        <p:nvSpPr>
          <p:cNvPr id="5" name="Footer Placeholder 4">
            <a:extLst>
              <a:ext uri="{FF2B5EF4-FFF2-40B4-BE49-F238E27FC236}">
                <a16:creationId xmlns:a16="http://schemas.microsoft.com/office/drawing/2014/main" id="{177B29D5-7228-9C7A-E679-4A3BE251E1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022C5D-6D23-FFD6-D61F-DE3857DE60CB}"/>
              </a:ext>
            </a:extLst>
          </p:cNvPr>
          <p:cNvSpPr>
            <a:spLocks noGrp="1"/>
          </p:cNvSpPr>
          <p:nvPr>
            <p:ph type="sldNum" sz="quarter" idx="12"/>
          </p:nvPr>
        </p:nvSpPr>
        <p:spPr/>
        <p:txBody>
          <a:bodyPr/>
          <a:lstStyle/>
          <a:p>
            <a:fld id="{00876EF9-1244-4E0C-921F-B876D66D03A6}" type="slidenum">
              <a:rPr lang="en-GB" smtClean="0"/>
              <a:t>‹#›</a:t>
            </a:fld>
            <a:endParaRPr lang="en-GB"/>
          </a:p>
        </p:txBody>
      </p:sp>
    </p:spTree>
    <p:extLst>
      <p:ext uri="{BB962C8B-B14F-4D97-AF65-F5344CB8AC3E}">
        <p14:creationId xmlns:p14="http://schemas.microsoft.com/office/powerpoint/2010/main" val="2809508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C16AE4-EE58-067B-B33A-C346B7CA280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208E820-119B-CE1A-C381-6C90C4F914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476D47-CF5E-7AB0-27F9-646BEEF36CDD}"/>
              </a:ext>
            </a:extLst>
          </p:cNvPr>
          <p:cNvSpPr>
            <a:spLocks noGrp="1"/>
          </p:cNvSpPr>
          <p:nvPr>
            <p:ph type="dt" sz="half" idx="10"/>
          </p:nvPr>
        </p:nvSpPr>
        <p:spPr/>
        <p:txBody>
          <a:bodyPr/>
          <a:lstStyle/>
          <a:p>
            <a:fld id="{0CC22E6D-B21A-4423-8B84-7FDAC2BF8448}" type="datetimeFigureOut">
              <a:rPr lang="en-GB" smtClean="0"/>
              <a:t>15/04/2026</a:t>
            </a:fld>
            <a:endParaRPr lang="en-GB"/>
          </a:p>
        </p:txBody>
      </p:sp>
      <p:sp>
        <p:nvSpPr>
          <p:cNvPr id="5" name="Footer Placeholder 4">
            <a:extLst>
              <a:ext uri="{FF2B5EF4-FFF2-40B4-BE49-F238E27FC236}">
                <a16:creationId xmlns:a16="http://schemas.microsoft.com/office/drawing/2014/main" id="{1F9A7E85-F4A4-3833-C38C-34EC4F4DE3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0A4FC7-58E3-F798-2A01-B135003EFD7B}"/>
              </a:ext>
            </a:extLst>
          </p:cNvPr>
          <p:cNvSpPr>
            <a:spLocks noGrp="1"/>
          </p:cNvSpPr>
          <p:nvPr>
            <p:ph type="sldNum" sz="quarter" idx="12"/>
          </p:nvPr>
        </p:nvSpPr>
        <p:spPr/>
        <p:txBody>
          <a:bodyPr/>
          <a:lstStyle/>
          <a:p>
            <a:fld id="{00876EF9-1244-4E0C-921F-B876D66D03A6}" type="slidenum">
              <a:rPr lang="en-GB" smtClean="0"/>
              <a:t>‹#›</a:t>
            </a:fld>
            <a:endParaRPr lang="en-GB"/>
          </a:p>
        </p:txBody>
      </p:sp>
    </p:spTree>
    <p:extLst>
      <p:ext uri="{BB962C8B-B14F-4D97-AF65-F5344CB8AC3E}">
        <p14:creationId xmlns:p14="http://schemas.microsoft.com/office/powerpoint/2010/main" val="858085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CB63C-548C-E07E-EFE5-95F6C36ED56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EF3C5DA-6851-7C2F-354D-96ADEA4C45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D82DAB-8681-FDF0-6485-6DDCFF554E26}"/>
              </a:ext>
            </a:extLst>
          </p:cNvPr>
          <p:cNvSpPr>
            <a:spLocks noGrp="1"/>
          </p:cNvSpPr>
          <p:nvPr>
            <p:ph type="dt" sz="half" idx="10"/>
          </p:nvPr>
        </p:nvSpPr>
        <p:spPr/>
        <p:txBody>
          <a:bodyPr/>
          <a:lstStyle/>
          <a:p>
            <a:fld id="{0CC22E6D-B21A-4423-8B84-7FDAC2BF8448}" type="datetimeFigureOut">
              <a:rPr lang="en-GB" smtClean="0"/>
              <a:t>15/04/2026</a:t>
            </a:fld>
            <a:endParaRPr lang="en-GB"/>
          </a:p>
        </p:txBody>
      </p:sp>
      <p:sp>
        <p:nvSpPr>
          <p:cNvPr id="5" name="Footer Placeholder 4">
            <a:extLst>
              <a:ext uri="{FF2B5EF4-FFF2-40B4-BE49-F238E27FC236}">
                <a16:creationId xmlns:a16="http://schemas.microsoft.com/office/drawing/2014/main" id="{34B547A9-CA93-360F-9555-5E8A2AE143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303953-D3A0-1D0C-4F27-D28A70CC592E}"/>
              </a:ext>
            </a:extLst>
          </p:cNvPr>
          <p:cNvSpPr>
            <a:spLocks noGrp="1"/>
          </p:cNvSpPr>
          <p:nvPr>
            <p:ph type="sldNum" sz="quarter" idx="12"/>
          </p:nvPr>
        </p:nvSpPr>
        <p:spPr/>
        <p:txBody>
          <a:bodyPr/>
          <a:lstStyle/>
          <a:p>
            <a:fld id="{00876EF9-1244-4E0C-921F-B876D66D03A6}" type="slidenum">
              <a:rPr lang="en-GB" smtClean="0"/>
              <a:t>‹#›</a:t>
            </a:fld>
            <a:endParaRPr lang="en-GB"/>
          </a:p>
        </p:txBody>
      </p:sp>
    </p:spTree>
    <p:extLst>
      <p:ext uri="{BB962C8B-B14F-4D97-AF65-F5344CB8AC3E}">
        <p14:creationId xmlns:p14="http://schemas.microsoft.com/office/powerpoint/2010/main" val="4092435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40ACD-3BAD-59B6-119F-86B1983B33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2C6B383-04D8-56F9-F610-865A3A7150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4D7A0E-5021-C901-B711-B31850E250AC}"/>
              </a:ext>
            </a:extLst>
          </p:cNvPr>
          <p:cNvSpPr>
            <a:spLocks noGrp="1"/>
          </p:cNvSpPr>
          <p:nvPr>
            <p:ph type="dt" sz="half" idx="10"/>
          </p:nvPr>
        </p:nvSpPr>
        <p:spPr/>
        <p:txBody>
          <a:bodyPr/>
          <a:lstStyle/>
          <a:p>
            <a:fld id="{0CC22E6D-B21A-4423-8B84-7FDAC2BF8448}" type="datetimeFigureOut">
              <a:rPr lang="en-GB" smtClean="0"/>
              <a:t>15/04/2026</a:t>
            </a:fld>
            <a:endParaRPr lang="en-GB"/>
          </a:p>
        </p:txBody>
      </p:sp>
      <p:sp>
        <p:nvSpPr>
          <p:cNvPr id="5" name="Footer Placeholder 4">
            <a:extLst>
              <a:ext uri="{FF2B5EF4-FFF2-40B4-BE49-F238E27FC236}">
                <a16:creationId xmlns:a16="http://schemas.microsoft.com/office/drawing/2014/main" id="{034BB53F-20D4-286A-4373-76EC90AD5E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3FD1F2-FF25-AD30-74C3-32C5A26D276D}"/>
              </a:ext>
            </a:extLst>
          </p:cNvPr>
          <p:cNvSpPr>
            <a:spLocks noGrp="1"/>
          </p:cNvSpPr>
          <p:nvPr>
            <p:ph type="sldNum" sz="quarter" idx="12"/>
          </p:nvPr>
        </p:nvSpPr>
        <p:spPr/>
        <p:txBody>
          <a:bodyPr/>
          <a:lstStyle/>
          <a:p>
            <a:fld id="{00876EF9-1244-4E0C-921F-B876D66D03A6}" type="slidenum">
              <a:rPr lang="en-GB" smtClean="0"/>
              <a:t>‹#›</a:t>
            </a:fld>
            <a:endParaRPr lang="en-GB"/>
          </a:p>
        </p:txBody>
      </p:sp>
    </p:spTree>
    <p:extLst>
      <p:ext uri="{BB962C8B-B14F-4D97-AF65-F5344CB8AC3E}">
        <p14:creationId xmlns:p14="http://schemas.microsoft.com/office/powerpoint/2010/main" val="784408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64B62-72FF-475A-318A-0811FA99FA2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7B0EC83-041C-A021-84C9-A1940E7FA3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3156945-5134-CDAE-E86B-AFB4E12131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BA1C756-BDF0-DFBA-4CE0-B76C16D42BCA}"/>
              </a:ext>
            </a:extLst>
          </p:cNvPr>
          <p:cNvSpPr>
            <a:spLocks noGrp="1"/>
          </p:cNvSpPr>
          <p:nvPr>
            <p:ph type="dt" sz="half" idx="10"/>
          </p:nvPr>
        </p:nvSpPr>
        <p:spPr/>
        <p:txBody>
          <a:bodyPr/>
          <a:lstStyle/>
          <a:p>
            <a:fld id="{0CC22E6D-B21A-4423-8B84-7FDAC2BF8448}" type="datetimeFigureOut">
              <a:rPr lang="en-GB" smtClean="0"/>
              <a:t>15/04/2026</a:t>
            </a:fld>
            <a:endParaRPr lang="en-GB"/>
          </a:p>
        </p:txBody>
      </p:sp>
      <p:sp>
        <p:nvSpPr>
          <p:cNvPr id="6" name="Footer Placeholder 5">
            <a:extLst>
              <a:ext uri="{FF2B5EF4-FFF2-40B4-BE49-F238E27FC236}">
                <a16:creationId xmlns:a16="http://schemas.microsoft.com/office/drawing/2014/main" id="{C3CE8E33-890B-C2A4-CAEA-655D511C6F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F4CF546-F0F9-2EDE-C0D4-4CD83DAE64A4}"/>
              </a:ext>
            </a:extLst>
          </p:cNvPr>
          <p:cNvSpPr>
            <a:spLocks noGrp="1"/>
          </p:cNvSpPr>
          <p:nvPr>
            <p:ph type="sldNum" sz="quarter" idx="12"/>
          </p:nvPr>
        </p:nvSpPr>
        <p:spPr/>
        <p:txBody>
          <a:bodyPr/>
          <a:lstStyle/>
          <a:p>
            <a:fld id="{00876EF9-1244-4E0C-921F-B876D66D03A6}" type="slidenum">
              <a:rPr lang="en-GB" smtClean="0"/>
              <a:t>‹#›</a:t>
            </a:fld>
            <a:endParaRPr lang="en-GB"/>
          </a:p>
        </p:txBody>
      </p:sp>
    </p:spTree>
    <p:extLst>
      <p:ext uri="{BB962C8B-B14F-4D97-AF65-F5344CB8AC3E}">
        <p14:creationId xmlns:p14="http://schemas.microsoft.com/office/powerpoint/2010/main" val="574329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2247D-74E2-E1BC-B122-59DBAC8AD16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CD2AF9-7C19-8F18-2A89-B46625AC3D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2D0361-0636-2A22-9641-1FB96B8EA1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46A2047-BFF1-6111-B815-03FAA8005F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82FE93-F159-709E-A350-211EF2F242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E8139AB-2690-073B-5521-C241305F7D4B}"/>
              </a:ext>
            </a:extLst>
          </p:cNvPr>
          <p:cNvSpPr>
            <a:spLocks noGrp="1"/>
          </p:cNvSpPr>
          <p:nvPr>
            <p:ph type="dt" sz="half" idx="10"/>
          </p:nvPr>
        </p:nvSpPr>
        <p:spPr/>
        <p:txBody>
          <a:bodyPr/>
          <a:lstStyle/>
          <a:p>
            <a:fld id="{0CC22E6D-B21A-4423-8B84-7FDAC2BF8448}" type="datetimeFigureOut">
              <a:rPr lang="en-GB" smtClean="0"/>
              <a:t>15/04/2026</a:t>
            </a:fld>
            <a:endParaRPr lang="en-GB"/>
          </a:p>
        </p:txBody>
      </p:sp>
      <p:sp>
        <p:nvSpPr>
          <p:cNvPr id="8" name="Footer Placeholder 7">
            <a:extLst>
              <a:ext uri="{FF2B5EF4-FFF2-40B4-BE49-F238E27FC236}">
                <a16:creationId xmlns:a16="http://schemas.microsoft.com/office/drawing/2014/main" id="{125AFB8E-06C6-793B-2926-4E3A88FC36A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4DC2C21-2563-7DBD-C534-8AEE07A44DAB}"/>
              </a:ext>
            </a:extLst>
          </p:cNvPr>
          <p:cNvSpPr>
            <a:spLocks noGrp="1"/>
          </p:cNvSpPr>
          <p:nvPr>
            <p:ph type="sldNum" sz="quarter" idx="12"/>
          </p:nvPr>
        </p:nvSpPr>
        <p:spPr/>
        <p:txBody>
          <a:bodyPr/>
          <a:lstStyle/>
          <a:p>
            <a:fld id="{00876EF9-1244-4E0C-921F-B876D66D03A6}" type="slidenum">
              <a:rPr lang="en-GB" smtClean="0"/>
              <a:t>‹#›</a:t>
            </a:fld>
            <a:endParaRPr lang="en-GB"/>
          </a:p>
        </p:txBody>
      </p:sp>
    </p:spTree>
    <p:extLst>
      <p:ext uri="{BB962C8B-B14F-4D97-AF65-F5344CB8AC3E}">
        <p14:creationId xmlns:p14="http://schemas.microsoft.com/office/powerpoint/2010/main" val="2583477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E2CD8-A586-1E15-1255-0358E5C6253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ECF2929-9F2E-5C7A-5E1F-5E0032886C26}"/>
              </a:ext>
            </a:extLst>
          </p:cNvPr>
          <p:cNvSpPr>
            <a:spLocks noGrp="1"/>
          </p:cNvSpPr>
          <p:nvPr>
            <p:ph type="dt" sz="half" idx="10"/>
          </p:nvPr>
        </p:nvSpPr>
        <p:spPr/>
        <p:txBody>
          <a:bodyPr/>
          <a:lstStyle/>
          <a:p>
            <a:fld id="{0CC22E6D-B21A-4423-8B84-7FDAC2BF8448}" type="datetimeFigureOut">
              <a:rPr lang="en-GB" smtClean="0"/>
              <a:t>15/04/2026</a:t>
            </a:fld>
            <a:endParaRPr lang="en-GB"/>
          </a:p>
        </p:txBody>
      </p:sp>
      <p:sp>
        <p:nvSpPr>
          <p:cNvPr id="4" name="Footer Placeholder 3">
            <a:extLst>
              <a:ext uri="{FF2B5EF4-FFF2-40B4-BE49-F238E27FC236}">
                <a16:creationId xmlns:a16="http://schemas.microsoft.com/office/drawing/2014/main" id="{39FA9027-F1F9-C0EF-62CA-1C8BD93F5E6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4E475BA-CA7C-B93A-5CB8-23771114C862}"/>
              </a:ext>
            </a:extLst>
          </p:cNvPr>
          <p:cNvSpPr>
            <a:spLocks noGrp="1"/>
          </p:cNvSpPr>
          <p:nvPr>
            <p:ph type="sldNum" sz="quarter" idx="12"/>
          </p:nvPr>
        </p:nvSpPr>
        <p:spPr/>
        <p:txBody>
          <a:bodyPr/>
          <a:lstStyle/>
          <a:p>
            <a:fld id="{00876EF9-1244-4E0C-921F-B876D66D03A6}" type="slidenum">
              <a:rPr lang="en-GB" smtClean="0"/>
              <a:t>‹#›</a:t>
            </a:fld>
            <a:endParaRPr lang="en-GB"/>
          </a:p>
        </p:txBody>
      </p:sp>
    </p:spTree>
    <p:extLst>
      <p:ext uri="{BB962C8B-B14F-4D97-AF65-F5344CB8AC3E}">
        <p14:creationId xmlns:p14="http://schemas.microsoft.com/office/powerpoint/2010/main" val="1663752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48A8E9-7D4C-2013-723C-CB8CD46C0A76}"/>
              </a:ext>
            </a:extLst>
          </p:cNvPr>
          <p:cNvSpPr>
            <a:spLocks noGrp="1"/>
          </p:cNvSpPr>
          <p:nvPr>
            <p:ph type="dt" sz="half" idx="10"/>
          </p:nvPr>
        </p:nvSpPr>
        <p:spPr/>
        <p:txBody>
          <a:bodyPr/>
          <a:lstStyle/>
          <a:p>
            <a:fld id="{0CC22E6D-B21A-4423-8B84-7FDAC2BF8448}" type="datetimeFigureOut">
              <a:rPr lang="en-GB" smtClean="0"/>
              <a:t>15/04/2026</a:t>
            </a:fld>
            <a:endParaRPr lang="en-GB"/>
          </a:p>
        </p:txBody>
      </p:sp>
      <p:sp>
        <p:nvSpPr>
          <p:cNvPr id="3" name="Footer Placeholder 2">
            <a:extLst>
              <a:ext uri="{FF2B5EF4-FFF2-40B4-BE49-F238E27FC236}">
                <a16:creationId xmlns:a16="http://schemas.microsoft.com/office/drawing/2014/main" id="{ABD4BFDB-A6AE-E56C-EF4E-10EC2B39B42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A2B08D8-96B1-0408-035D-8270F354C280}"/>
              </a:ext>
            </a:extLst>
          </p:cNvPr>
          <p:cNvSpPr>
            <a:spLocks noGrp="1"/>
          </p:cNvSpPr>
          <p:nvPr>
            <p:ph type="sldNum" sz="quarter" idx="12"/>
          </p:nvPr>
        </p:nvSpPr>
        <p:spPr/>
        <p:txBody>
          <a:bodyPr/>
          <a:lstStyle/>
          <a:p>
            <a:fld id="{00876EF9-1244-4E0C-921F-B876D66D03A6}" type="slidenum">
              <a:rPr lang="en-GB" smtClean="0"/>
              <a:t>‹#›</a:t>
            </a:fld>
            <a:endParaRPr lang="en-GB"/>
          </a:p>
        </p:txBody>
      </p:sp>
    </p:spTree>
    <p:extLst>
      <p:ext uri="{BB962C8B-B14F-4D97-AF65-F5344CB8AC3E}">
        <p14:creationId xmlns:p14="http://schemas.microsoft.com/office/powerpoint/2010/main" val="783476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2B51C-F3B6-1455-1D14-9FC9ABDF62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A47C675-2BF4-C5BF-E4AF-70017916CA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1324F99-3509-76A7-55AB-5A634D8BC2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8C2219-B22F-F59A-3094-D22AB6603DF1}"/>
              </a:ext>
            </a:extLst>
          </p:cNvPr>
          <p:cNvSpPr>
            <a:spLocks noGrp="1"/>
          </p:cNvSpPr>
          <p:nvPr>
            <p:ph type="dt" sz="half" idx="10"/>
          </p:nvPr>
        </p:nvSpPr>
        <p:spPr/>
        <p:txBody>
          <a:bodyPr/>
          <a:lstStyle/>
          <a:p>
            <a:fld id="{0CC22E6D-B21A-4423-8B84-7FDAC2BF8448}" type="datetimeFigureOut">
              <a:rPr lang="en-GB" smtClean="0"/>
              <a:t>15/04/2026</a:t>
            </a:fld>
            <a:endParaRPr lang="en-GB"/>
          </a:p>
        </p:txBody>
      </p:sp>
      <p:sp>
        <p:nvSpPr>
          <p:cNvPr id="6" name="Footer Placeholder 5">
            <a:extLst>
              <a:ext uri="{FF2B5EF4-FFF2-40B4-BE49-F238E27FC236}">
                <a16:creationId xmlns:a16="http://schemas.microsoft.com/office/drawing/2014/main" id="{3827B990-2FE9-373A-D0FF-F0E10A2F8C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3BE007D-FC4B-1F99-A63E-3225932C61ED}"/>
              </a:ext>
            </a:extLst>
          </p:cNvPr>
          <p:cNvSpPr>
            <a:spLocks noGrp="1"/>
          </p:cNvSpPr>
          <p:nvPr>
            <p:ph type="sldNum" sz="quarter" idx="12"/>
          </p:nvPr>
        </p:nvSpPr>
        <p:spPr/>
        <p:txBody>
          <a:bodyPr/>
          <a:lstStyle/>
          <a:p>
            <a:fld id="{00876EF9-1244-4E0C-921F-B876D66D03A6}" type="slidenum">
              <a:rPr lang="en-GB" smtClean="0"/>
              <a:t>‹#›</a:t>
            </a:fld>
            <a:endParaRPr lang="en-GB"/>
          </a:p>
        </p:txBody>
      </p:sp>
    </p:spTree>
    <p:extLst>
      <p:ext uri="{BB962C8B-B14F-4D97-AF65-F5344CB8AC3E}">
        <p14:creationId xmlns:p14="http://schemas.microsoft.com/office/powerpoint/2010/main" val="442257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F92D6-8A3B-0E96-FC6C-AC7323CB20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36E6FFC-9FBC-78EF-58F8-81644DADE1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B652F29-9ECE-31A5-132A-CEFF2747D0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21371C-BE5C-C217-F03A-701F19F3EBE9}"/>
              </a:ext>
            </a:extLst>
          </p:cNvPr>
          <p:cNvSpPr>
            <a:spLocks noGrp="1"/>
          </p:cNvSpPr>
          <p:nvPr>
            <p:ph type="dt" sz="half" idx="10"/>
          </p:nvPr>
        </p:nvSpPr>
        <p:spPr/>
        <p:txBody>
          <a:bodyPr/>
          <a:lstStyle/>
          <a:p>
            <a:fld id="{0CC22E6D-B21A-4423-8B84-7FDAC2BF8448}" type="datetimeFigureOut">
              <a:rPr lang="en-GB" smtClean="0"/>
              <a:t>15/04/2026</a:t>
            </a:fld>
            <a:endParaRPr lang="en-GB"/>
          </a:p>
        </p:txBody>
      </p:sp>
      <p:sp>
        <p:nvSpPr>
          <p:cNvPr id="6" name="Footer Placeholder 5">
            <a:extLst>
              <a:ext uri="{FF2B5EF4-FFF2-40B4-BE49-F238E27FC236}">
                <a16:creationId xmlns:a16="http://schemas.microsoft.com/office/drawing/2014/main" id="{651566E5-C4EE-F242-0273-3A87708D83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98E40CD-8536-1D39-357F-434762588A30}"/>
              </a:ext>
            </a:extLst>
          </p:cNvPr>
          <p:cNvSpPr>
            <a:spLocks noGrp="1"/>
          </p:cNvSpPr>
          <p:nvPr>
            <p:ph type="sldNum" sz="quarter" idx="12"/>
          </p:nvPr>
        </p:nvSpPr>
        <p:spPr/>
        <p:txBody>
          <a:bodyPr/>
          <a:lstStyle/>
          <a:p>
            <a:fld id="{00876EF9-1244-4E0C-921F-B876D66D03A6}" type="slidenum">
              <a:rPr lang="en-GB" smtClean="0"/>
              <a:t>‹#›</a:t>
            </a:fld>
            <a:endParaRPr lang="en-GB"/>
          </a:p>
        </p:txBody>
      </p:sp>
    </p:spTree>
    <p:extLst>
      <p:ext uri="{BB962C8B-B14F-4D97-AF65-F5344CB8AC3E}">
        <p14:creationId xmlns:p14="http://schemas.microsoft.com/office/powerpoint/2010/main" val="525031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ED25C8-0BF8-E9A0-3943-44F792CF58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CF649A8-3FDA-8B06-8302-66AB1C4217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088BB4-55C8-291B-6625-69D5063DB9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C22E6D-B21A-4423-8B84-7FDAC2BF8448}" type="datetimeFigureOut">
              <a:rPr lang="en-GB" smtClean="0"/>
              <a:t>15/04/2026</a:t>
            </a:fld>
            <a:endParaRPr lang="en-GB"/>
          </a:p>
        </p:txBody>
      </p:sp>
      <p:sp>
        <p:nvSpPr>
          <p:cNvPr id="5" name="Footer Placeholder 4">
            <a:extLst>
              <a:ext uri="{FF2B5EF4-FFF2-40B4-BE49-F238E27FC236}">
                <a16:creationId xmlns:a16="http://schemas.microsoft.com/office/drawing/2014/main" id="{D98DFC08-53DD-2737-844F-3FA83EB09D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C4235E1-3153-6B7C-C7A7-9C33F1A9A1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76EF9-1244-4E0C-921F-B876D66D03A6}" type="slidenum">
              <a:rPr lang="en-GB" smtClean="0"/>
              <a:t>‹#›</a:t>
            </a:fld>
            <a:endParaRPr lang="en-GB"/>
          </a:p>
        </p:txBody>
      </p:sp>
    </p:spTree>
    <p:extLst>
      <p:ext uri="{BB962C8B-B14F-4D97-AF65-F5344CB8AC3E}">
        <p14:creationId xmlns:p14="http://schemas.microsoft.com/office/powerpoint/2010/main" val="9866225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www.widowedandyoung.org.uk/blankspace" TargetMode="External"/><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mailto:stephanie.patrick@widowedandyoung.org.uk"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www.widowedandyoung.org.uk/blankspace" TargetMode="External"/><Relationship Id="rId7" Type="http://schemas.openxmlformats.org/officeDocument/2006/relationships/hyperlink" Target="https://www.youtube.com/watch?v=ALB2RNSBpno"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www.legislation.gov.uk/ukpga/1986/55/section/55A"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Colors" Target="../diagrams/colors1.xml"/><Relationship Id="rId12" Type="http://schemas.openxmlformats.org/officeDocument/2006/relationships/diagramQuickStyle" Target="../diagrams/quickStyle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Layout" Target="../diagrams/layout2.xml"/><Relationship Id="rId5" Type="http://schemas.openxmlformats.org/officeDocument/2006/relationships/diagramLayout" Target="../diagrams/layout1.xml"/><Relationship Id="rId10" Type="http://schemas.openxmlformats.org/officeDocument/2006/relationships/diagramData" Target="../diagrams/data2.xml"/><Relationship Id="rId4" Type="http://schemas.openxmlformats.org/officeDocument/2006/relationships/diagramData" Target="../diagrams/data1.xml"/><Relationship Id="rId9" Type="http://schemas.openxmlformats.org/officeDocument/2006/relationships/image" Target="../media/image7.PNG"/><Relationship Id="rId14"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13" Type="http://schemas.openxmlformats.org/officeDocument/2006/relationships/diagramColors" Target="../diagrams/colors4.xml"/><Relationship Id="rId3" Type="http://schemas.openxmlformats.org/officeDocument/2006/relationships/image" Target="../media/image2.png"/><Relationship Id="rId7" Type="http://schemas.openxmlformats.org/officeDocument/2006/relationships/diagramColors" Target="../diagrams/colors3.xml"/><Relationship Id="rId12" Type="http://schemas.openxmlformats.org/officeDocument/2006/relationships/diagramQuickStyle" Target="../diagrams/quickStyle4.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diagramLayout" Target="../diagrams/layout4.xml"/><Relationship Id="rId5" Type="http://schemas.openxmlformats.org/officeDocument/2006/relationships/diagramLayout" Target="../diagrams/layout3.xml"/><Relationship Id="rId10" Type="http://schemas.openxmlformats.org/officeDocument/2006/relationships/diagramData" Target="../diagrams/data4.xml"/><Relationship Id="rId4" Type="http://schemas.openxmlformats.org/officeDocument/2006/relationships/diagramData" Target="../diagrams/data3.xml"/><Relationship Id="rId9" Type="http://schemas.openxmlformats.org/officeDocument/2006/relationships/image" Target="../media/image7.PNG"/><Relationship Id="rId14" Type="http://schemas.microsoft.com/office/2007/relationships/diagramDrawing" Target="../diagrams/drawing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www.widowedandyoung.org.uk/blankspace" TargetMode="External"/><Relationship Id="rId5" Type="http://schemas.openxmlformats.org/officeDocument/2006/relationships/image" Target="../media/image7.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4"/>
          <p:cNvSpPr/>
          <p:nvPr/>
        </p:nvSpPr>
        <p:spPr>
          <a:xfrm>
            <a:off x="0" y="5800923"/>
            <a:ext cx="12192000" cy="1067845"/>
          </a:xfrm>
          <a:prstGeom prst="rect">
            <a:avLst/>
          </a:prstGeom>
          <a:solidFill>
            <a:srgbClr val="385E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GB" sz="1800" dirty="0">
              <a:latin typeface="Calibri"/>
              <a:ea typeface="Calibri"/>
              <a:cs typeface="Calibri"/>
              <a:sym typeface="Calibri"/>
            </a:endParaRPr>
          </a:p>
        </p:txBody>
      </p:sp>
      <p:sp>
        <p:nvSpPr>
          <p:cNvPr id="95" name="Google Shape;95;p4"/>
          <p:cNvSpPr txBox="1"/>
          <p:nvPr/>
        </p:nvSpPr>
        <p:spPr>
          <a:xfrm>
            <a:off x="9511892" y="5945779"/>
            <a:ext cx="2377824" cy="866263"/>
          </a:xfrm>
          <a:prstGeom prst="rect">
            <a:avLst/>
          </a:prstGeom>
          <a:noFill/>
          <a:ln>
            <a:noFill/>
          </a:ln>
        </p:spPr>
        <p:txBody>
          <a:bodyPr spcFirstLastPara="1" wrap="square" lIns="0" tIns="492125" rIns="0" bIns="0" anchor="t" anchorCtr="0">
            <a:spAutoFit/>
          </a:bodyPr>
          <a:lstStyle/>
          <a:p>
            <a:pPr marL="12700" lvl="0" algn="r"/>
            <a:r>
              <a:rPr lang="en-GB" sz="1200" dirty="0">
                <a:solidFill>
                  <a:srgbClr val="FFFFFF"/>
                </a:solidFill>
                <a:latin typeface="Cordia New" panose="020B0304020202020204" pitchFamily="34" charset="-34"/>
                <a:ea typeface="Commissioner Thin"/>
                <a:cs typeface="Cordia New" panose="020B0304020202020204" pitchFamily="34" charset="-34"/>
                <a:sym typeface="Commissioner Thin"/>
              </a:rPr>
              <a:t>Registered Charity </a:t>
            </a:r>
          </a:p>
          <a:p>
            <a:pPr marL="12700" lvl="0" algn="r"/>
            <a:r>
              <a:rPr lang="en-GB" sz="1200" dirty="0">
                <a:solidFill>
                  <a:srgbClr val="FFFFFF"/>
                </a:solidFill>
                <a:latin typeface="Cordia New" panose="020B0304020202020204" pitchFamily="34" charset="-34"/>
                <a:ea typeface="Commissioner Thin"/>
                <a:cs typeface="Cordia New" panose="020B0304020202020204" pitchFamily="34" charset="-34"/>
                <a:sym typeface="Commissioner Thin"/>
              </a:rPr>
              <a:t>No: 1164988</a:t>
            </a:r>
            <a:endParaRPr sz="1200" dirty="0">
              <a:solidFill>
                <a:schemeClr val="dk1"/>
              </a:solidFill>
              <a:latin typeface="Cordia New" panose="020B0304020202020204" pitchFamily="34" charset="-34"/>
              <a:ea typeface="Commissioner Thin"/>
              <a:cs typeface="Cordia New" panose="020B0304020202020204" pitchFamily="34" charset="-34"/>
              <a:sym typeface="Commissioner Thin"/>
            </a:endParaRPr>
          </a:p>
        </p:txBody>
      </p:sp>
      <p:pic>
        <p:nvPicPr>
          <p:cNvPr id="2054" name="Picture 6" descr="A baby wrapped in a blanket&#10;&#10;Description automatically generated">
            <a:extLst>
              <a:ext uri="{FF2B5EF4-FFF2-40B4-BE49-F238E27FC236}">
                <a16:creationId xmlns:a16="http://schemas.microsoft.com/office/drawing/2014/main" id="{90FD5D4F-A319-AFB7-E624-FCDFBB66F7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4474" y="0"/>
            <a:ext cx="8338930" cy="57901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2372CD9-021B-5079-A460-77ACFB1299EC}"/>
              </a:ext>
            </a:extLst>
          </p:cNvPr>
          <p:cNvSpPr txBox="1"/>
          <p:nvPr/>
        </p:nvSpPr>
        <p:spPr>
          <a:xfrm>
            <a:off x="213813" y="694474"/>
            <a:ext cx="3893104" cy="4401205"/>
          </a:xfrm>
          <a:prstGeom prst="rect">
            <a:avLst/>
          </a:prstGeom>
          <a:noFill/>
        </p:spPr>
        <p:txBody>
          <a:bodyPr wrap="square">
            <a:spAutoFit/>
          </a:bodyPr>
          <a:lstStyle/>
          <a:p>
            <a:pPr marL="12700" marR="0" lvl="0" indent="0" algn="ctr" rtl="0">
              <a:lnSpc>
                <a:spcPct val="100000"/>
              </a:lnSpc>
              <a:spcBef>
                <a:spcPts val="0"/>
              </a:spcBef>
              <a:spcAft>
                <a:spcPts val="0"/>
              </a:spcAft>
              <a:buNone/>
            </a:pPr>
            <a:r>
              <a:rPr lang="en-GB" sz="6600" b="1" baseline="30000" dirty="0">
                <a:solidFill>
                  <a:srgbClr val="FFFFFF"/>
                </a:solidFill>
                <a:latin typeface="Commissioner Thin"/>
                <a:ea typeface="Commissioner Thin"/>
                <a:cs typeface="Commissioner Thin"/>
                <a:sym typeface="Commissioner Thin"/>
              </a:rPr>
              <a:t> </a:t>
            </a:r>
            <a:r>
              <a:rPr lang="en-GB" sz="6600" b="1" baseline="30000" dirty="0">
                <a:solidFill>
                  <a:srgbClr val="0432FF"/>
                </a:solidFill>
                <a:latin typeface="Commissioner" pitchFamily="2" charset="0"/>
                <a:ea typeface="Commissioner Thin"/>
                <a:cs typeface="Arial" panose="020B0604020202020204" pitchFamily="34" charset="0"/>
                <a:sym typeface="Commissioner Thin"/>
              </a:rPr>
              <a:t>Blank Space: </a:t>
            </a:r>
          </a:p>
          <a:p>
            <a:pPr marL="12700" marR="0" lvl="0" indent="0" algn="ctr" rtl="0">
              <a:lnSpc>
                <a:spcPct val="100000"/>
              </a:lnSpc>
              <a:spcBef>
                <a:spcPts val="0"/>
              </a:spcBef>
              <a:spcAft>
                <a:spcPts val="0"/>
              </a:spcAft>
              <a:buNone/>
            </a:pPr>
            <a:endParaRPr lang="en-GB" sz="6600" b="1" baseline="30000" dirty="0">
              <a:solidFill>
                <a:srgbClr val="0432FF"/>
              </a:solidFill>
              <a:latin typeface="Commissioner" pitchFamily="2" charset="0"/>
              <a:ea typeface="Commissioner Thin"/>
              <a:cs typeface="Arial" panose="020B0604020202020204" pitchFamily="34" charset="0"/>
              <a:sym typeface="Commissioner Thin"/>
            </a:endParaRPr>
          </a:p>
          <a:p>
            <a:pPr marL="12700" marR="0" lvl="0" indent="0" algn="ctr" rtl="0">
              <a:lnSpc>
                <a:spcPct val="100000"/>
              </a:lnSpc>
              <a:spcBef>
                <a:spcPts val="0"/>
              </a:spcBef>
              <a:spcAft>
                <a:spcPts val="0"/>
              </a:spcAft>
              <a:buNone/>
            </a:pPr>
            <a:r>
              <a:rPr lang="en-GB" sz="4800" b="1" baseline="30000" dirty="0">
                <a:solidFill>
                  <a:srgbClr val="0432FF"/>
                </a:solidFill>
                <a:latin typeface="Commissioner" pitchFamily="2" charset="0"/>
                <a:ea typeface="Commissioner Thin"/>
                <a:cs typeface="Arial" panose="020B0604020202020204" pitchFamily="34" charset="0"/>
                <a:sym typeface="Commissioner Thin"/>
              </a:rPr>
              <a:t>Birth Certificate equality for </a:t>
            </a:r>
          </a:p>
          <a:p>
            <a:pPr marL="12700" marR="0" lvl="0" indent="0" algn="ctr" rtl="0">
              <a:lnSpc>
                <a:spcPct val="100000"/>
              </a:lnSpc>
              <a:spcBef>
                <a:spcPts val="0"/>
              </a:spcBef>
              <a:spcAft>
                <a:spcPts val="0"/>
              </a:spcAft>
              <a:buNone/>
            </a:pPr>
            <a:r>
              <a:rPr lang="en-GB" sz="4800" b="1" baseline="30000" dirty="0">
                <a:solidFill>
                  <a:srgbClr val="0432FF"/>
                </a:solidFill>
                <a:latin typeface="Commissioner" pitchFamily="2" charset="0"/>
                <a:ea typeface="Commissioner Thin"/>
                <a:cs typeface="Arial" panose="020B0604020202020204" pitchFamily="34" charset="0"/>
                <a:sym typeface="Commissioner Thin"/>
              </a:rPr>
              <a:t>co-habiting bereaved parents</a:t>
            </a:r>
          </a:p>
          <a:p>
            <a:pPr marL="12700" marR="0" lvl="0" indent="0" algn="ctr" rtl="0">
              <a:lnSpc>
                <a:spcPct val="100000"/>
              </a:lnSpc>
              <a:spcBef>
                <a:spcPts val="0"/>
              </a:spcBef>
              <a:spcAft>
                <a:spcPts val="0"/>
              </a:spcAft>
              <a:buNone/>
            </a:pPr>
            <a:endParaRPr lang="en-GB" sz="4800" b="1" baseline="30000" dirty="0">
              <a:solidFill>
                <a:srgbClr val="0432FF"/>
              </a:solidFill>
              <a:latin typeface="Commissioner" pitchFamily="2" charset="0"/>
              <a:ea typeface="Commissioner Thin"/>
              <a:cs typeface="Arial" panose="020B0604020202020204" pitchFamily="34" charset="0"/>
              <a:sym typeface="Commissioner Thin"/>
            </a:endParaRPr>
          </a:p>
          <a:p>
            <a:pPr marL="12700" marR="0" lvl="0" indent="0" algn="ctr" rtl="0">
              <a:lnSpc>
                <a:spcPct val="100000"/>
              </a:lnSpc>
              <a:spcBef>
                <a:spcPts val="0"/>
              </a:spcBef>
              <a:spcAft>
                <a:spcPts val="0"/>
              </a:spcAft>
              <a:buNone/>
            </a:pPr>
            <a:r>
              <a:rPr lang="en-GB" sz="4800" baseline="30000" dirty="0">
                <a:solidFill>
                  <a:srgbClr val="0432FF"/>
                </a:solidFill>
                <a:latin typeface="Commissioner" pitchFamily="2" charset="0"/>
                <a:ea typeface="Commissioner Thin"/>
                <a:cs typeface="Arial" panose="020B0604020202020204" pitchFamily="34" charset="0"/>
                <a:sym typeface="Commissioner Thin"/>
              </a:rPr>
              <a:t>15th April 2025</a:t>
            </a:r>
          </a:p>
        </p:txBody>
      </p:sp>
      <p:pic>
        <p:nvPicPr>
          <p:cNvPr id="10" name="Google Shape;94;p4">
            <a:extLst>
              <a:ext uri="{FF2B5EF4-FFF2-40B4-BE49-F238E27FC236}">
                <a16:creationId xmlns:a16="http://schemas.microsoft.com/office/drawing/2014/main" id="{9E172EE0-60EA-D5F1-6FF0-77C2B9015ABF}"/>
              </a:ext>
            </a:extLst>
          </p:cNvPr>
          <p:cNvPicPr preferRelativeResize="0"/>
          <p:nvPr/>
        </p:nvPicPr>
        <p:blipFill rotWithShape="1">
          <a:blip r:embed="rId4">
            <a:alphaModFix/>
          </a:blip>
          <a:srcRect/>
          <a:stretch/>
        </p:blipFill>
        <p:spPr>
          <a:xfrm>
            <a:off x="10326623" y="6013936"/>
            <a:ext cx="1690943" cy="325904"/>
          </a:xfrm>
          <a:prstGeom prst="rect">
            <a:avLst/>
          </a:prstGeom>
          <a:noFill/>
          <a:ln>
            <a:noFill/>
          </a:ln>
        </p:spPr>
      </p:pic>
    </p:spTree>
    <p:extLst>
      <p:ext uri="{BB962C8B-B14F-4D97-AF65-F5344CB8AC3E}">
        <p14:creationId xmlns:p14="http://schemas.microsoft.com/office/powerpoint/2010/main" val="1228040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4"/>
          <p:cNvSpPr/>
          <p:nvPr/>
        </p:nvSpPr>
        <p:spPr>
          <a:xfrm>
            <a:off x="0" y="5791983"/>
            <a:ext cx="12192000" cy="1067845"/>
          </a:xfrm>
          <a:prstGeom prst="rect">
            <a:avLst/>
          </a:prstGeom>
          <a:solidFill>
            <a:srgbClr val="385E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latin typeface="Calibri"/>
              <a:ea typeface="Calibri"/>
              <a:cs typeface="Calibri"/>
              <a:sym typeface="Calibri"/>
            </a:endParaRPr>
          </a:p>
        </p:txBody>
      </p:sp>
      <p:sp>
        <p:nvSpPr>
          <p:cNvPr id="95" name="Google Shape;95;p4"/>
          <p:cNvSpPr txBox="1"/>
          <p:nvPr/>
        </p:nvSpPr>
        <p:spPr>
          <a:xfrm>
            <a:off x="9511892" y="5945779"/>
            <a:ext cx="2377824" cy="866263"/>
          </a:xfrm>
          <a:prstGeom prst="rect">
            <a:avLst/>
          </a:prstGeom>
          <a:noFill/>
          <a:ln>
            <a:noFill/>
          </a:ln>
        </p:spPr>
        <p:txBody>
          <a:bodyPr spcFirstLastPara="1" wrap="square" lIns="0" tIns="492125" rIns="0" bIns="0" anchor="t" anchorCtr="0">
            <a:spAutoFit/>
          </a:bodyPr>
          <a:lstStyle/>
          <a:p>
            <a:pPr marL="12700" lvl="0" algn="r"/>
            <a:r>
              <a:rPr lang="en-GB" sz="1200" dirty="0">
                <a:solidFill>
                  <a:srgbClr val="FFFFFF"/>
                </a:solidFill>
                <a:latin typeface="Cordia New" panose="020B0304020202020204" pitchFamily="34" charset="-34"/>
                <a:ea typeface="Commissioner Thin"/>
                <a:cs typeface="Cordia New" panose="020B0304020202020204" pitchFamily="34" charset="-34"/>
                <a:sym typeface="Commissioner Thin"/>
              </a:rPr>
              <a:t>Registered Charity </a:t>
            </a:r>
          </a:p>
          <a:p>
            <a:pPr marL="12700" lvl="0" algn="r"/>
            <a:r>
              <a:rPr lang="en-GB" sz="1200" dirty="0">
                <a:solidFill>
                  <a:srgbClr val="FFFFFF"/>
                </a:solidFill>
                <a:latin typeface="Cordia New" panose="020B0304020202020204" pitchFamily="34" charset="-34"/>
                <a:ea typeface="Commissioner Thin"/>
                <a:cs typeface="Cordia New" panose="020B0304020202020204" pitchFamily="34" charset="-34"/>
                <a:sym typeface="Commissioner Thin"/>
              </a:rPr>
              <a:t>No: 1164988</a:t>
            </a:r>
            <a:endParaRPr sz="1200" dirty="0">
              <a:solidFill>
                <a:schemeClr val="dk1"/>
              </a:solidFill>
              <a:latin typeface="Cordia New" panose="020B0304020202020204" pitchFamily="34" charset="-34"/>
              <a:ea typeface="Commissioner Thin"/>
              <a:cs typeface="Cordia New" panose="020B0304020202020204" pitchFamily="34" charset="-34"/>
              <a:sym typeface="Commissioner Thin"/>
            </a:endParaRPr>
          </a:p>
        </p:txBody>
      </p:sp>
      <p:sp>
        <p:nvSpPr>
          <p:cNvPr id="4" name="Google Shape;97;p4">
            <a:extLst>
              <a:ext uri="{FF2B5EF4-FFF2-40B4-BE49-F238E27FC236}">
                <a16:creationId xmlns:a16="http://schemas.microsoft.com/office/drawing/2014/main" id="{71F90B14-AEAE-CD9E-7BA3-9EC65E17C49D}"/>
              </a:ext>
            </a:extLst>
          </p:cNvPr>
          <p:cNvSpPr txBox="1"/>
          <p:nvPr/>
        </p:nvSpPr>
        <p:spPr>
          <a:xfrm>
            <a:off x="3590083" y="6429761"/>
            <a:ext cx="5448916" cy="338514"/>
          </a:xfrm>
          <a:prstGeom prst="rect">
            <a:avLst/>
          </a:prstGeom>
          <a:noFill/>
          <a:ln>
            <a:noFill/>
          </a:ln>
        </p:spPr>
        <p:txBody>
          <a:bodyPr spcFirstLastPara="1" wrap="square" lIns="91425" tIns="45700" rIns="91425" bIns="45700" anchor="t" anchorCtr="0">
            <a:spAutoFit/>
          </a:bodyPr>
          <a:lstStyle/>
          <a:p>
            <a:pPr marL="12700" marR="0" lvl="0" indent="0" algn="ctr" rtl="0">
              <a:lnSpc>
                <a:spcPct val="100000"/>
              </a:lnSpc>
              <a:spcBef>
                <a:spcPts val="0"/>
              </a:spcBef>
              <a:spcAft>
                <a:spcPts val="0"/>
              </a:spcAft>
              <a:buNone/>
            </a:pPr>
            <a:r>
              <a:rPr lang="en-GB" sz="1600" b="0" i="0" dirty="0">
                <a:solidFill>
                  <a:schemeClr val="bg1"/>
                </a:solidFill>
                <a:effectLst/>
                <a:latin typeface="Arial" panose="020B0604020202020204" pitchFamily="34" charset="0"/>
                <a:hlinkClick r:id="rId3">
                  <a:extLst>
                    <a:ext uri="{A12FA001-AC4F-418D-AE19-62706E023703}">
                      <ahyp:hlinkClr xmlns:ahyp="http://schemas.microsoft.com/office/drawing/2018/hyperlinkcolor" val="tx"/>
                    </a:ext>
                  </a:extLst>
                </a:hlinkClick>
              </a:rPr>
              <a:t>www.widowedandyoung.org.uk/blankspace</a:t>
            </a:r>
            <a:endParaRPr lang="en-GB" sz="1600" baseline="30000" dirty="0">
              <a:solidFill>
                <a:schemeClr val="bg1"/>
              </a:solidFill>
              <a:latin typeface="Commissioner" pitchFamily="2" charset="0"/>
              <a:ea typeface="Commissioner Thin"/>
              <a:cs typeface="Arial" panose="020B0604020202020204" pitchFamily="34" charset="0"/>
              <a:sym typeface="Commissioner Thin"/>
            </a:endParaRPr>
          </a:p>
        </p:txBody>
      </p:sp>
      <p:pic>
        <p:nvPicPr>
          <p:cNvPr id="2054" name="Picture 6" descr="A baby wrapped in a blanket&#10;&#10;Description automatically generated">
            <a:extLst>
              <a:ext uri="{FF2B5EF4-FFF2-40B4-BE49-F238E27FC236}">
                <a16:creationId xmlns:a16="http://schemas.microsoft.com/office/drawing/2014/main" id="{90FD5D4F-A319-AFB7-E624-FCDFBB66F7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4474" y="0"/>
            <a:ext cx="8338930" cy="57901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2372CD9-021B-5079-A460-77ACFB1299EC}"/>
              </a:ext>
            </a:extLst>
          </p:cNvPr>
          <p:cNvSpPr txBox="1"/>
          <p:nvPr/>
        </p:nvSpPr>
        <p:spPr>
          <a:xfrm>
            <a:off x="0" y="694474"/>
            <a:ext cx="4234069" cy="1959511"/>
          </a:xfrm>
          <a:prstGeom prst="rect">
            <a:avLst/>
          </a:prstGeom>
          <a:noFill/>
        </p:spPr>
        <p:txBody>
          <a:bodyPr wrap="square">
            <a:spAutoFit/>
          </a:bodyPr>
          <a:lstStyle/>
          <a:p>
            <a:pPr marL="12700" marR="0" lvl="0" indent="0" algn="ctr" rtl="0">
              <a:lnSpc>
                <a:spcPct val="100000"/>
              </a:lnSpc>
              <a:spcBef>
                <a:spcPts val="0"/>
              </a:spcBef>
              <a:spcAft>
                <a:spcPts val="0"/>
              </a:spcAft>
              <a:buNone/>
            </a:pPr>
            <a:r>
              <a:rPr lang="en-GB" sz="6600" b="1" baseline="30000" dirty="0">
                <a:solidFill>
                  <a:srgbClr val="FFFFFF"/>
                </a:solidFill>
                <a:latin typeface="Commissioner Thin"/>
                <a:ea typeface="Commissioner Thin"/>
                <a:cs typeface="Commissioner Thin"/>
                <a:sym typeface="Commissioner Thin"/>
              </a:rPr>
              <a:t> </a:t>
            </a:r>
            <a:r>
              <a:rPr lang="en-GB" sz="6600" b="1" baseline="30000" dirty="0">
                <a:solidFill>
                  <a:schemeClr val="tx2"/>
                </a:solidFill>
                <a:latin typeface="Commissioner" pitchFamily="2" charset="0"/>
                <a:ea typeface="Commissioner Thin"/>
                <a:cs typeface="Arial" panose="020B0604020202020204" pitchFamily="34" charset="0"/>
                <a:sym typeface="Commissioner Thin"/>
              </a:rPr>
              <a:t>Blank Space: </a:t>
            </a:r>
          </a:p>
          <a:p>
            <a:pPr marL="12700" marR="0" lvl="0" indent="0" algn="ctr" rtl="0">
              <a:lnSpc>
                <a:spcPct val="100000"/>
              </a:lnSpc>
              <a:spcBef>
                <a:spcPts val="0"/>
              </a:spcBef>
              <a:spcAft>
                <a:spcPts val="0"/>
              </a:spcAft>
              <a:buNone/>
            </a:pPr>
            <a:endParaRPr lang="en-GB" sz="2000" b="1" baseline="30000" dirty="0">
              <a:solidFill>
                <a:schemeClr val="tx2"/>
              </a:solidFill>
              <a:latin typeface="Commissioner" pitchFamily="2" charset="0"/>
              <a:ea typeface="Commissioner Thin"/>
              <a:cs typeface="Arial" panose="020B0604020202020204" pitchFamily="34" charset="0"/>
              <a:sym typeface="Commissioner Thin"/>
            </a:endParaRPr>
          </a:p>
          <a:p>
            <a:pPr marL="12700" marR="0" lvl="0" indent="0" algn="ctr" rtl="0">
              <a:lnSpc>
                <a:spcPct val="100000"/>
              </a:lnSpc>
              <a:spcBef>
                <a:spcPts val="0"/>
              </a:spcBef>
              <a:spcAft>
                <a:spcPts val="0"/>
              </a:spcAft>
              <a:buNone/>
            </a:pPr>
            <a:r>
              <a:rPr lang="en-GB" sz="4800" b="1" baseline="30000" dirty="0">
                <a:solidFill>
                  <a:schemeClr val="tx2"/>
                </a:solidFill>
                <a:latin typeface="Commissioner" pitchFamily="2" charset="0"/>
                <a:ea typeface="Commissioner Thin"/>
                <a:cs typeface="Arial" panose="020B0604020202020204" pitchFamily="34" charset="0"/>
                <a:sym typeface="Commissioner Thin"/>
              </a:rPr>
              <a:t>Questions?</a:t>
            </a:r>
            <a:endParaRPr lang="en-GB" sz="4800" b="1" baseline="30000" dirty="0">
              <a:solidFill>
                <a:srgbClr val="0432FF"/>
              </a:solidFill>
              <a:latin typeface="Commissioner" pitchFamily="2" charset="0"/>
              <a:ea typeface="Commissioner Thin"/>
              <a:cs typeface="Arial" panose="020B0604020202020204" pitchFamily="34" charset="0"/>
              <a:sym typeface="Commissioner Thin"/>
            </a:endParaRPr>
          </a:p>
          <a:p>
            <a:pPr marL="12700" marR="0" lvl="0" indent="0" algn="ctr" rtl="0">
              <a:lnSpc>
                <a:spcPct val="100000"/>
              </a:lnSpc>
              <a:spcBef>
                <a:spcPts val="0"/>
              </a:spcBef>
              <a:spcAft>
                <a:spcPts val="0"/>
              </a:spcAft>
              <a:buNone/>
            </a:pPr>
            <a:endParaRPr lang="en-GB" sz="4800" baseline="30000" dirty="0">
              <a:solidFill>
                <a:srgbClr val="0432FF"/>
              </a:solidFill>
              <a:latin typeface="Commissioner" pitchFamily="2" charset="0"/>
              <a:ea typeface="Commissioner Thin"/>
              <a:cs typeface="Arial" panose="020B0604020202020204" pitchFamily="34" charset="0"/>
              <a:sym typeface="Commissioner Thin"/>
            </a:endParaRPr>
          </a:p>
        </p:txBody>
      </p:sp>
      <p:pic>
        <p:nvPicPr>
          <p:cNvPr id="10" name="Google Shape;94;p4">
            <a:extLst>
              <a:ext uri="{FF2B5EF4-FFF2-40B4-BE49-F238E27FC236}">
                <a16:creationId xmlns:a16="http://schemas.microsoft.com/office/drawing/2014/main" id="{9E172EE0-60EA-D5F1-6FF0-77C2B9015ABF}"/>
              </a:ext>
            </a:extLst>
          </p:cNvPr>
          <p:cNvPicPr preferRelativeResize="0"/>
          <p:nvPr/>
        </p:nvPicPr>
        <p:blipFill rotWithShape="1">
          <a:blip r:embed="rId5">
            <a:alphaModFix/>
          </a:blip>
          <a:srcRect/>
          <a:stretch/>
        </p:blipFill>
        <p:spPr>
          <a:xfrm>
            <a:off x="10326623" y="6013936"/>
            <a:ext cx="1690943" cy="325904"/>
          </a:xfrm>
          <a:prstGeom prst="rect">
            <a:avLst/>
          </a:prstGeom>
          <a:noFill/>
          <a:ln>
            <a:noFill/>
          </a:ln>
        </p:spPr>
      </p:pic>
      <p:sp>
        <p:nvSpPr>
          <p:cNvPr id="3" name="TextBox 2">
            <a:extLst>
              <a:ext uri="{FF2B5EF4-FFF2-40B4-BE49-F238E27FC236}">
                <a16:creationId xmlns:a16="http://schemas.microsoft.com/office/drawing/2014/main" id="{27A9D0F5-2978-83B6-2B69-5551422EC3DC}"/>
              </a:ext>
            </a:extLst>
          </p:cNvPr>
          <p:cNvSpPr txBox="1"/>
          <p:nvPr/>
        </p:nvSpPr>
        <p:spPr>
          <a:xfrm>
            <a:off x="0" y="3669105"/>
            <a:ext cx="4234068" cy="2031325"/>
          </a:xfrm>
          <a:prstGeom prst="rect">
            <a:avLst/>
          </a:prstGeom>
          <a:noFill/>
        </p:spPr>
        <p:txBody>
          <a:bodyPr wrap="square">
            <a:spAutoFit/>
          </a:bodyPr>
          <a:lstStyle/>
          <a:p>
            <a:pPr algn="ctr"/>
            <a:r>
              <a:rPr lang="en-US" dirty="0">
                <a:solidFill>
                  <a:srgbClr val="3A5EF6"/>
                </a:solidFill>
                <a:latin typeface="Commissioner" pitchFamily="2" charset="0"/>
                <a:hlinkClick r:id="rId6">
                  <a:extLst>
                    <a:ext uri="{A12FA001-AC4F-418D-AE19-62706E023703}">
                      <ahyp:hlinkClr xmlns:ahyp="http://schemas.microsoft.com/office/drawing/2018/hyperlinkcolor" val="tx"/>
                    </a:ext>
                  </a:extLst>
                </a:hlinkClick>
              </a:rPr>
              <a:t>stephanie.patrick@widowedandyoung.org.uk</a:t>
            </a:r>
            <a:endParaRPr lang="en-US" dirty="0">
              <a:solidFill>
                <a:schemeClr val="tx2"/>
              </a:solidFill>
              <a:latin typeface="Commissioner" pitchFamily="2" charset="0"/>
            </a:endParaRPr>
          </a:p>
          <a:p>
            <a:pPr algn="ctr"/>
            <a:endParaRPr lang="en-US" dirty="0">
              <a:solidFill>
                <a:schemeClr val="tx2"/>
              </a:solidFill>
              <a:latin typeface="Commissioner" pitchFamily="2" charset="0"/>
            </a:endParaRPr>
          </a:p>
          <a:p>
            <a:pPr algn="ctr"/>
            <a:r>
              <a:rPr lang="en-GB" b="0" i="0" u="sng" dirty="0" err="1">
                <a:solidFill>
                  <a:schemeClr val="tx2"/>
                </a:solidFill>
                <a:effectLst/>
                <a:latin typeface="Commissioner" pitchFamily="2" charset="0"/>
              </a:rPr>
              <a:t>orlandapanda@hotmail.com</a:t>
            </a:r>
            <a:endParaRPr lang="en-US" dirty="0">
              <a:solidFill>
                <a:schemeClr val="tx2"/>
              </a:solidFill>
              <a:latin typeface="Commissioner" pitchFamily="2" charset="0"/>
            </a:endParaRPr>
          </a:p>
          <a:p>
            <a:pPr algn="ctr"/>
            <a:endParaRPr lang="en-US" dirty="0">
              <a:solidFill>
                <a:schemeClr val="tx2"/>
              </a:solidFill>
              <a:latin typeface="Commissioner" pitchFamily="2" charset="0"/>
            </a:endParaRPr>
          </a:p>
          <a:p>
            <a:pPr algn="ctr"/>
            <a:r>
              <a:rPr lang="en-US" dirty="0" err="1">
                <a:solidFill>
                  <a:schemeClr val="tx2"/>
                </a:solidFill>
                <a:latin typeface="Commissioner" pitchFamily="2" charset="0"/>
              </a:rPr>
              <a:t>media@widowedandyoung.org.uk</a:t>
            </a:r>
            <a:endParaRPr lang="en-US" dirty="0">
              <a:solidFill>
                <a:schemeClr val="tx2"/>
              </a:solidFill>
              <a:latin typeface="Commissioner" pitchFamily="2" charset="0"/>
            </a:endParaRPr>
          </a:p>
          <a:p>
            <a:endParaRPr lang="en-US" dirty="0">
              <a:latin typeface="Commissioner" pitchFamily="2" charset="0"/>
            </a:endParaRPr>
          </a:p>
        </p:txBody>
      </p:sp>
      <p:pic>
        <p:nvPicPr>
          <p:cNvPr id="6" name="Picture 5" descr="A qr code with blue squares&#10;&#10;Description automatically generated">
            <a:extLst>
              <a:ext uri="{FF2B5EF4-FFF2-40B4-BE49-F238E27FC236}">
                <a16:creationId xmlns:a16="http://schemas.microsoft.com/office/drawing/2014/main" id="{B0946367-2A10-D1FC-59AF-5C32CA7BDF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5650" y="1992269"/>
            <a:ext cx="1593175" cy="1593175"/>
          </a:xfrm>
          <a:prstGeom prst="rect">
            <a:avLst/>
          </a:prstGeom>
        </p:spPr>
      </p:pic>
    </p:spTree>
    <p:extLst>
      <p:ext uri="{BB962C8B-B14F-4D97-AF65-F5344CB8AC3E}">
        <p14:creationId xmlns:p14="http://schemas.microsoft.com/office/powerpoint/2010/main" val="514069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4"/>
          <p:cNvSpPr/>
          <p:nvPr/>
        </p:nvSpPr>
        <p:spPr>
          <a:xfrm>
            <a:off x="0" y="5909818"/>
            <a:ext cx="12192000" cy="950010"/>
          </a:xfrm>
          <a:prstGeom prst="rect">
            <a:avLst/>
          </a:prstGeom>
          <a:solidFill>
            <a:srgbClr val="385E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latin typeface="Calibri"/>
              <a:ea typeface="Calibri"/>
              <a:cs typeface="Calibri"/>
              <a:sym typeface="Calibri"/>
            </a:endParaRPr>
          </a:p>
        </p:txBody>
      </p:sp>
      <p:sp>
        <p:nvSpPr>
          <p:cNvPr id="95" name="Google Shape;95;p4"/>
          <p:cNvSpPr txBox="1"/>
          <p:nvPr/>
        </p:nvSpPr>
        <p:spPr>
          <a:xfrm>
            <a:off x="9511892" y="5945779"/>
            <a:ext cx="2377824" cy="866263"/>
          </a:xfrm>
          <a:prstGeom prst="rect">
            <a:avLst/>
          </a:prstGeom>
          <a:noFill/>
          <a:ln>
            <a:noFill/>
          </a:ln>
        </p:spPr>
        <p:txBody>
          <a:bodyPr spcFirstLastPara="1" wrap="square" lIns="0" tIns="492125" rIns="0" bIns="0" anchor="t" anchorCtr="0">
            <a:spAutoFit/>
          </a:bodyPr>
          <a:lstStyle/>
          <a:p>
            <a:pPr marL="12700" lvl="0" algn="r"/>
            <a:r>
              <a:rPr lang="en-GB" sz="1200" dirty="0">
                <a:solidFill>
                  <a:srgbClr val="FFFFFF"/>
                </a:solidFill>
                <a:latin typeface="Cordia New" panose="020B0304020202020204" pitchFamily="34" charset="-34"/>
                <a:ea typeface="Commissioner Thin"/>
                <a:cs typeface="Cordia New" panose="020B0304020202020204" pitchFamily="34" charset="-34"/>
                <a:sym typeface="Commissioner Thin"/>
              </a:rPr>
              <a:t>Registered Charity </a:t>
            </a:r>
          </a:p>
          <a:p>
            <a:pPr marL="12700" lvl="0" algn="r"/>
            <a:r>
              <a:rPr lang="en-GB" sz="1200" dirty="0">
                <a:solidFill>
                  <a:srgbClr val="FFFFFF"/>
                </a:solidFill>
                <a:latin typeface="Cordia New" panose="020B0304020202020204" pitchFamily="34" charset="-34"/>
                <a:ea typeface="Commissioner Thin"/>
                <a:cs typeface="Cordia New" panose="020B0304020202020204" pitchFamily="34" charset="-34"/>
                <a:sym typeface="Commissioner Thin"/>
              </a:rPr>
              <a:t>No: 1164988</a:t>
            </a:r>
            <a:endParaRPr sz="1200" dirty="0">
              <a:solidFill>
                <a:schemeClr val="dk1"/>
              </a:solidFill>
              <a:latin typeface="Cordia New" panose="020B0304020202020204" pitchFamily="34" charset="-34"/>
              <a:ea typeface="Commissioner Thin"/>
              <a:cs typeface="Cordia New" panose="020B0304020202020204" pitchFamily="34" charset="-34"/>
              <a:sym typeface="Commissioner Thin"/>
            </a:endParaRPr>
          </a:p>
        </p:txBody>
      </p:sp>
      <p:sp>
        <p:nvSpPr>
          <p:cNvPr id="4" name="Google Shape;97;p4">
            <a:extLst>
              <a:ext uri="{FF2B5EF4-FFF2-40B4-BE49-F238E27FC236}">
                <a16:creationId xmlns:a16="http://schemas.microsoft.com/office/drawing/2014/main" id="{71F90B14-AEAE-CD9E-7BA3-9EC65E17C49D}"/>
              </a:ext>
            </a:extLst>
          </p:cNvPr>
          <p:cNvSpPr txBox="1"/>
          <p:nvPr/>
        </p:nvSpPr>
        <p:spPr>
          <a:xfrm>
            <a:off x="3590083" y="6429761"/>
            <a:ext cx="5448916" cy="338514"/>
          </a:xfrm>
          <a:prstGeom prst="rect">
            <a:avLst/>
          </a:prstGeom>
          <a:noFill/>
          <a:ln>
            <a:noFill/>
          </a:ln>
        </p:spPr>
        <p:txBody>
          <a:bodyPr spcFirstLastPara="1" wrap="square" lIns="91425" tIns="45700" rIns="91425" bIns="45700" anchor="t" anchorCtr="0">
            <a:spAutoFit/>
          </a:bodyPr>
          <a:lstStyle/>
          <a:p>
            <a:pPr marL="12700" marR="0" lvl="0" indent="0" algn="ctr" rtl="0">
              <a:lnSpc>
                <a:spcPct val="100000"/>
              </a:lnSpc>
              <a:spcBef>
                <a:spcPts val="0"/>
              </a:spcBef>
              <a:spcAft>
                <a:spcPts val="0"/>
              </a:spcAft>
              <a:buNone/>
            </a:pPr>
            <a:r>
              <a:rPr lang="en-GB" sz="1600" b="0" i="0" dirty="0">
                <a:solidFill>
                  <a:schemeClr val="bg1"/>
                </a:solidFill>
                <a:effectLst/>
                <a:latin typeface="Arial" panose="020B0604020202020204" pitchFamily="34" charset="0"/>
                <a:hlinkClick r:id="rId3">
                  <a:extLst>
                    <a:ext uri="{A12FA001-AC4F-418D-AE19-62706E023703}">
                      <ahyp:hlinkClr xmlns:ahyp="http://schemas.microsoft.com/office/drawing/2018/hyperlinkcolor" val="tx"/>
                    </a:ext>
                  </a:extLst>
                </a:hlinkClick>
              </a:rPr>
              <a:t>www.widowedandyoung.org.uk/blankspace</a:t>
            </a:r>
            <a:endParaRPr lang="en-GB" sz="1600" baseline="30000" dirty="0">
              <a:solidFill>
                <a:schemeClr val="bg1"/>
              </a:solidFill>
              <a:latin typeface="Commissioner" pitchFamily="2" charset="0"/>
              <a:ea typeface="Commissioner Thin"/>
              <a:cs typeface="Arial" panose="020B0604020202020204" pitchFamily="34" charset="0"/>
              <a:sym typeface="Commissioner Thin"/>
            </a:endParaRPr>
          </a:p>
        </p:txBody>
      </p:sp>
      <p:pic>
        <p:nvPicPr>
          <p:cNvPr id="2054" name="Picture 6" descr="A baby wrapped in a blanket&#10;&#10;Description automatically generated">
            <a:extLst>
              <a:ext uri="{FF2B5EF4-FFF2-40B4-BE49-F238E27FC236}">
                <a16:creationId xmlns:a16="http://schemas.microsoft.com/office/drawing/2014/main" id="{90FD5D4F-A319-AFB7-E624-FCDFBB66F7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0649" y="1494299"/>
            <a:ext cx="5324098" cy="369679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2372CD9-021B-5079-A460-77ACFB1299EC}"/>
              </a:ext>
            </a:extLst>
          </p:cNvPr>
          <p:cNvSpPr txBox="1"/>
          <p:nvPr/>
        </p:nvSpPr>
        <p:spPr>
          <a:xfrm>
            <a:off x="45983" y="308338"/>
            <a:ext cx="12100034" cy="2616101"/>
          </a:xfrm>
          <a:prstGeom prst="rect">
            <a:avLst/>
          </a:prstGeom>
          <a:noFill/>
        </p:spPr>
        <p:txBody>
          <a:bodyPr wrap="square">
            <a:spAutoFit/>
          </a:bodyPr>
          <a:lstStyle/>
          <a:p>
            <a:pPr marL="12700" marR="0" lvl="0" indent="0" algn="ctr" rtl="0">
              <a:lnSpc>
                <a:spcPct val="100000"/>
              </a:lnSpc>
              <a:spcBef>
                <a:spcPts val="0"/>
              </a:spcBef>
              <a:spcAft>
                <a:spcPts val="0"/>
              </a:spcAft>
              <a:buNone/>
            </a:pPr>
            <a:r>
              <a:rPr lang="en-GB" sz="6600" b="1" baseline="30000" dirty="0">
                <a:solidFill>
                  <a:srgbClr val="FFFFFF"/>
                </a:solidFill>
                <a:latin typeface="Commissioner Thin"/>
                <a:ea typeface="Commissioner Thin"/>
                <a:cs typeface="Commissioner Thin"/>
                <a:sym typeface="Commissioner Thin"/>
              </a:rPr>
              <a:t> </a:t>
            </a:r>
            <a:r>
              <a:rPr lang="en-GB" sz="6600" b="1" baseline="30000" dirty="0">
                <a:solidFill>
                  <a:schemeClr val="tx2"/>
                </a:solidFill>
                <a:latin typeface="Commissioner" pitchFamily="2" charset="0"/>
                <a:ea typeface="Commissioner Thin"/>
                <a:cs typeface="Arial" panose="020B0604020202020204" pitchFamily="34" charset="0"/>
                <a:sym typeface="Commissioner Thin"/>
              </a:rPr>
              <a:t>Blank Space – Birth Certificate equality for co-habiting bereaved parents</a:t>
            </a:r>
            <a:endParaRPr lang="en-GB" sz="6600" b="1" baseline="30000" dirty="0">
              <a:solidFill>
                <a:srgbClr val="0432FF"/>
              </a:solidFill>
              <a:latin typeface="Commissioner" pitchFamily="2" charset="0"/>
              <a:ea typeface="Commissioner Thin"/>
              <a:cs typeface="Arial" panose="020B0604020202020204" pitchFamily="34" charset="0"/>
              <a:sym typeface="Commissioner Thin"/>
            </a:endParaRPr>
          </a:p>
          <a:p>
            <a:pPr marL="12700" marR="0" lvl="0" indent="0" algn="ctr" rtl="0">
              <a:lnSpc>
                <a:spcPct val="100000"/>
              </a:lnSpc>
              <a:spcBef>
                <a:spcPts val="0"/>
              </a:spcBef>
              <a:spcAft>
                <a:spcPts val="0"/>
              </a:spcAft>
              <a:buNone/>
            </a:pPr>
            <a:r>
              <a:rPr lang="en-GB" sz="6600" b="1" baseline="30000" dirty="0">
                <a:solidFill>
                  <a:schemeClr val="tx2"/>
                </a:solidFill>
                <a:latin typeface="Commissioner" pitchFamily="2" charset="0"/>
                <a:ea typeface="Commissioner Thin"/>
                <a:cs typeface="Arial" panose="020B0604020202020204" pitchFamily="34" charset="0"/>
                <a:sym typeface="Commissioner Thin"/>
              </a:rPr>
              <a:t> </a:t>
            </a:r>
            <a:endParaRPr lang="en-GB" sz="4800" b="1" baseline="30000" dirty="0">
              <a:solidFill>
                <a:srgbClr val="0432FF"/>
              </a:solidFill>
              <a:latin typeface="Commissioner" pitchFamily="2" charset="0"/>
              <a:ea typeface="Commissioner Thin"/>
              <a:cs typeface="Arial" panose="020B0604020202020204" pitchFamily="34" charset="0"/>
              <a:sym typeface="Commissioner Thin"/>
            </a:endParaRPr>
          </a:p>
          <a:p>
            <a:pPr marL="12700" marR="0" lvl="0" indent="0" algn="ctr" rtl="0">
              <a:lnSpc>
                <a:spcPct val="100000"/>
              </a:lnSpc>
              <a:spcBef>
                <a:spcPts val="0"/>
              </a:spcBef>
              <a:spcAft>
                <a:spcPts val="0"/>
              </a:spcAft>
              <a:buNone/>
            </a:pPr>
            <a:endParaRPr lang="en-GB" sz="4800" baseline="30000" dirty="0">
              <a:solidFill>
                <a:srgbClr val="0432FF"/>
              </a:solidFill>
              <a:latin typeface="Commissioner" pitchFamily="2" charset="0"/>
              <a:ea typeface="Commissioner Thin"/>
              <a:cs typeface="Arial" panose="020B0604020202020204" pitchFamily="34" charset="0"/>
              <a:sym typeface="Commissioner Thin"/>
            </a:endParaRPr>
          </a:p>
        </p:txBody>
      </p:sp>
      <p:pic>
        <p:nvPicPr>
          <p:cNvPr id="10" name="Google Shape;94;p4">
            <a:extLst>
              <a:ext uri="{FF2B5EF4-FFF2-40B4-BE49-F238E27FC236}">
                <a16:creationId xmlns:a16="http://schemas.microsoft.com/office/drawing/2014/main" id="{9E172EE0-60EA-D5F1-6FF0-77C2B9015ABF}"/>
              </a:ext>
            </a:extLst>
          </p:cNvPr>
          <p:cNvPicPr preferRelativeResize="0"/>
          <p:nvPr/>
        </p:nvPicPr>
        <p:blipFill rotWithShape="1">
          <a:blip r:embed="rId5">
            <a:alphaModFix/>
          </a:blip>
          <a:srcRect/>
          <a:stretch/>
        </p:blipFill>
        <p:spPr>
          <a:xfrm>
            <a:off x="213173" y="6011501"/>
            <a:ext cx="3625495" cy="720201"/>
          </a:xfrm>
          <a:prstGeom prst="rect">
            <a:avLst/>
          </a:prstGeom>
          <a:noFill/>
          <a:ln>
            <a:noFill/>
          </a:ln>
        </p:spPr>
      </p:pic>
      <p:sp>
        <p:nvSpPr>
          <p:cNvPr id="3" name="TextBox 2">
            <a:extLst>
              <a:ext uri="{FF2B5EF4-FFF2-40B4-BE49-F238E27FC236}">
                <a16:creationId xmlns:a16="http://schemas.microsoft.com/office/drawing/2014/main" id="{27A9D0F5-2978-83B6-2B69-5551422EC3DC}"/>
              </a:ext>
            </a:extLst>
          </p:cNvPr>
          <p:cNvSpPr txBox="1"/>
          <p:nvPr/>
        </p:nvSpPr>
        <p:spPr>
          <a:xfrm>
            <a:off x="153202" y="1226734"/>
            <a:ext cx="6821921" cy="4393510"/>
          </a:xfrm>
          <a:prstGeom prst="rect">
            <a:avLst/>
          </a:prstGeom>
          <a:noFill/>
        </p:spPr>
        <p:txBody>
          <a:bodyPr wrap="square">
            <a:spAutoFit/>
          </a:bodyPr>
          <a:lstStyle/>
          <a:p>
            <a:pPr>
              <a:buNone/>
            </a:pPr>
            <a:r>
              <a:rPr lang="en-US" sz="1800" kern="100" dirty="0">
                <a:effectLst/>
                <a:latin typeface="Commissioner" pitchFamily="2" charset="0"/>
                <a:ea typeface="Aptos" panose="020B0004020202020204" pitchFamily="34" charset="0"/>
                <a:cs typeface="Times New Roman" panose="02020603050405020304" pitchFamily="18" charset="0"/>
              </a:rPr>
              <a:t>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GB" sz="1400" kern="0" dirty="0">
                <a:effectLst/>
                <a:latin typeface="Commissioner" pitchFamily="2" charset="0"/>
                <a:ea typeface="Times New Roman" panose="02020603050405020304" pitchFamily="18" charset="0"/>
                <a:cs typeface="Arial" panose="020B0604020202020204" pitchFamily="34" charset="0"/>
              </a:rPr>
              <a:t>Currently the law does not allow a deceased parent's name to be added to a baby's birth certificate if that parent dies before the baby's birth has been registered (this most commonly affects pregnant women). </a:t>
            </a:r>
            <a:endParaRPr lang="en-GB" sz="14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GB" sz="1400" kern="0" dirty="0">
                <a:effectLst/>
                <a:latin typeface="Commissioner" pitchFamily="2" charset="0"/>
                <a:ea typeface="Times New Roman" panose="02020603050405020304" pitchFamily="18" charset="0"/>
                <a:cs typeface="Arial" panose="020B0604020202020204" pitchFamily="34" charset="0"/>
              </a:rPr>
              <a:t> </a:t>
            </a:r>
            <a:endParaRPr lang="en-GB" sz="14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GB" sz="1400" kern="0" dirty="0">
                <a:effectLst/>
                <a:latin typeface="Commissioner" pitchFamily="2" charset="0"/>
                <a:ea typeface="Times New Roman" panose="02020603050405020304" pitchFamily="18" charset="0"/>
                <a:cs typeface="Arial" panose="020B0604020202020204" pitchFamily="34" charset="0"/>
              </a:rPr>
              <a:t>The relevant law is found at </a:t>
            </a:r>
            <a:r>
              <a:rPr lang="en-GB" sz="1400" kern="0" dirty="0">
                <a:solidFill>
                  <a:srgbClr val="1155CC"/>
                </a:solidFill>
                <a:effectLst/>
                <a:latin typeface="Commissioner" pitchFamily="2" charset="0"/>
                <a:ea typeface="Times New Roman" panose="02020603050405020304" pitchFamily="18" charset="0"/>
                <a:cs typeface="Arial" panose="020B0604020202020204" pitchFamily="34" charset="0"/>
                <a:hlinkClick r:id="rId6"/>
              </a:rPr>
              <a:t>section 55A of the Family Law Act 1986</a:t>
            </a:r>
            <a:r>
              <a:rPr lang="en-GB" sz="1400" kern="0" dirty="0">
                <a:solidFill>
                  <a:srgbClr val="333333"/>
                </a:solidFill>
                <a:effectLst/>
                <a:latin typeface="Commissioner" pitchFamily="2" charset="0"/>
                <a:ea typeface="Times New Roman" panose="02020603050405020304" pitchFamily="18" charset="0"/>
                <a:cs typeface="Arial" panose="020B0604020202020204" pitchFamily="34" charset="0"/>
              </a:rPr>
              <a:t>; </a:t>
            </a:r>
            <a:r>
              <a:rPr lang="en-GB" sz="1400" kern="0" dirty="0">
                <a:effectLst/>
                <a:latin typeface="Commissioner" pitchFamily="2" charset="0"/>
                <a:ea typeface="Times New Roman" panose="02020603050405020304" pitchFamily="18" charset="0"/>
                <a:cs typeface="Arial" panose="020B0604020202020204" pitchFamily="34" charset="0"/>
              </a:rPr>
              <a:t>it currently requires an application to the Family Court for a Declaration of Parentage to be made.</a:t>
            </a:r>
            <a:endParaRPr lang="en-GB" sz="1400" kern="100" dirty="0">
              <a:latin typeface="Aptos" panose="020B0004020202020204" pitchFamily="34" charset="0"/>
              <a:ea typeface="Times New Roman" panose="02020603050405020304" pitchFamily="18" charset="0"/>
              <a:cs typeface="Times New Roman" panose="02020603050405020304" pitchFamily="18" charset="0"/>
            </a:endParaRPr>
          </a:p>
          <a:p>
            <a:pPr>
              <a:buNone/>
            </a:pPr>
            <a:endParaRPr lang="en-GB" sz="14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GB" sz="1400" kern="100" dirty="0">
                <a:effectLst/>
                <a:latin typeface="Commissioner" pitchFamily="2" charset="0"/>
                <a:ea typeface="Aptos" panose="020B0004020202020204" pitchFamily="34" charset="0"/>
                <a:cs typeface="Times New Roman" panose="02020603050405020304" pitchFamily="18" charset="0"/>
              </a:rPr>
              <a:t>WAY Widowed and Young believes that the law is no longer fit for purpose - Marriage is down and Cohabiting is up since this law was last revised in 1986. The 2021 Census showed that 67% of pregnant women are not married. </a:t>
            </a:r>
            <a:endParaRPr lang="en-GB" sz="1400" kern="100" dirty="0">
              <a:latin typeface="Aptos" panose="020B0004020202020204" pitchFamily="34" charset="0"/>
              <a:ea typeface="Aptos" panose="020B0004020202020204" pitchFamily="34" charset="0"/>
              <a:cs typeface="Times New Roman" panose="02020603050405020304" pitchFamily="18" charset="0"/>
            </a:endParaRPr>
          </a:p>
          <a:p>
            <a:pPr>
              <a:buNone/>
            </a:pPr>
            <a:endParaRPr lang="en-GB" sz="14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GB" sz="1400" kern="0" dirty="0">
                <a:effectLst/>
                <a:latin typeface="Commissioner" pitchFamily="2" charset="0"/>
                <a:ea typeface="Aptos" panose="020B0004020202020204" pitchFamily="34" charset="0"/>
                <a:cs typeface="AppleSystemUIFont"/>
              </a:rPr>
              <a:t>“</a:t>
            </a:r>
            <a:r>
              <a:rPr lang="en-GB" sz="1400" kern="0" dirty="0">
                <a:effectLst/>
                <a:latin typeface="Commissioner" pitchFamily="2" charset="0"/>
                <a:ea typeface="Aptos" panose="020B0004020202020204" pitchFamily="34" charset="0"/>
                <a:cs typeface="AppleSystemUIFont"/>
                <a:hlinkClick r:id="rId7"/>
              </a:rPr>
              <a:t>Blank Space</a:t>
            </a:r>
            <a:r>
              <a:rPr lang="en-GB" sz="1400" kern="0" dirty="0">
                <a:effectLst/>
                <a:latin typeface="Commissioner" pitchFamily="2" charset="0"/>
                <a:ea typeface="Aptos" panose="020B0004020202020204" pitchFamily="34" charset="0"/>
                <a:cs typeface="AppleSystemUIFont"/>
              </a:rPr>
              <a:t>"  seeks birth certificate equality for cohabiting bereaved parents. </a:t>
            </a:r>
          </a:p>
          <a:p>
            <a:pPr>
              <a:buNone/>
            </a:pPr>
            <a:endParaRPr lang="en-GB" sz="1400" kern="0" dirty="0">
              <a:effectLst/>
              <a:latin typeface="Commissioner" pitchFamily="2" charset="0"/>
              <a:ea typeface="Aptos" panose="020B0004020202020204" pitchFamily="34" charset="0"/>
              <a:cs typeface="AppleSystemUIFont"/>
            </a:endParaRPr>
          </a:p>
          <a:p>
            <a:r>
              <a:rPr lang="en-GB" sz="1400" dirty="0">
                <a:latin typeface="Commissioner" pitchFamily="2" charset="0"/>
              </a:rPr>
              <a:t>Thurrock MP Jen Craft introduced Blank Space to Parliament for a 10minute rule</a:t>
            </a:r>
          </a:p>
          <a:p>
            <a:r>
              <a:rPr lang="en-GB" sz="1400" dirty="0">
                <a:latin typeface="Commissioner" pitchFamily="2" charset="0"/>
              </a:rPr>
              <a:t>bill on 17th June 2025. The next step is  to work with the  Justice Minister of State </a:t>
            </a:r>
          </a:p>
          <a:p>
            <a:r>
              <a:rPr lang="en-GB" sz="1400" dirty="0">
                <a:latin typeface="Commissioner" pitchFamily="2" charset="0"/>
              </a:rPr>
              <a:t>to seek a way to implement change.</a:t>
            </a:r>
          </a:p>
          <a:p>
            <a:pPr>
              <a:buNone/>
            </a:pPr>
            <a:r>
              <a:rPr lang="en-GB" sz="1050" dirty="0">
                <a:effectLst/>
                <a:latin typeface="Commissioner" pitchFamily="2" charset="0"/>
              </a:rPr>
              <a:t> </a:t>
            </a:r>
          </a:p>
          <a:p>
            <a:pPr>
              <a:buNone/>
            </a:pPr>
            <a:endParaRPr lang="en-GB" sz="1300" dirty="0">
              <a:latin typeface="Commissioner" pitchFamily="2" charset="0"/>
            </a:endParaRPr>
          </a:p>
        </p:txBody>
      </p:sp>
      <p:pic>
        <p:nvPicPr>
          <p:cNvPr id="6" name="Picture 5" descr="A qr code with blue squares&#10;&#10;Description automatically generated">
            <a:extLst>
              <a:ext uri="{FF2B5EF4-FFF2-40B4-BE49-F238E27FC236}">
                <a16:creationId xmlns:a16="http://schemas.microsoft.com/office/drawing/2014/main" id="{B0946367-2A10-D1FC-59AF-5C32CA7BDF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9598" y="2924439"/>
            <a:ext cx="1860991" cy="1860991"/>
          </a:xfrm>
          <a:prstGeom prst="rect">
            <a:avLst/>
          </a:prstGeom>
        </p:spPr>
      </p:pic>
      <p:sp>
        <p:nvSpPr>
          <p:cNvPr id="2" name="TextBox 1">
            <a:extLst>
              <a:ext uri="{FF2B5EF4-FFF2-40B4-BE49-F238E27FC236}">
                <a16:creationId xmlns:a16="http://schemas.microsoft.com/office/drawing/2014/main" id="{888C83FE-D8F4-A8F9-E250-4D7582BC1527}"/>
              </a:ext>
            </a:extLst>
          </p:cNvPr>
          <p:cNvSpPr txBox="1"/>
          <p:nvPr/>
        </p:nvSpPr>
        <p:spPr>
          <a:xfrm>
            <a:off x="45983" y="5298600"/>
            <a:ext cx="12041100" cy="584775"/>
          </a:xfrm>
          <a:prstGeom prst="rect">
            <a:avLst/>
          </a:prstGeom>
          <a:noFill/>
        </p:spPr>
        <p:txBody>
          <a:bodyPr wrap="square" rtlCol="0">
            <a:spAutoFit/>
          </a:bodyPr>
          <a:lstStyle/>
          <a:p>
            <a:pPr algn="ctr"/>
            <a:r>
              <a:rPr lang="en-GB" sz="1600" b="1" dirty="0">
                <a:solidFill>
                  <a:srgbClr val="3A5EF6"/>
                </a:solidFill>
                <a:effectLst/>
                <a:latin typeface="Commissioner" pitchFamily="2" charset="0"/>
              </a:rPr>
              <a:t>In the meantime, scan the QR code to access a “</a:t>
            </a:r>
            <a:r>
              <a:rPr lang="en-GB" sz="1600" b="1" kern="0" dirty="0">
                <a:solidFill>
                  <a:srgbClr val="3A5EF6"/>
                </a:solidFill>
                <a:effectLst/>
                <a:latin typeface="Commissioner" pitchFamily="2" charset="0"/>
                <a:ea typeface="Aptos" panose="020B0004020202020204" pitchFamily="34" charset="0"/>
                <a:cs typeface="AppleSystemUIFont"/>
              </a:rPr>
              <a:t>how to" guide which </a:t>
            </a:r>
            <a:r>
              <a:rPr lang="en-GB" sz="1600" b="1" kern="0" dirty="0">
                <a:solidFill>
                  <a:srgbClr val="3A5EF6"/>
                </a:solidFill>
                <a:latin typeface="Commissioner" pitchFamily="2" charset="0"/>
                <a:ea typeface="Aptos" panose="020B0004020202020204" pitchFamily="34" charset="0"/>
                <a:cs typeface="AppleSystemUIFont"/>
              </a:rPr>
              <a:t>provides guidance about how to </a:t>
            </a:r>
            <a:r>
              <a:rPr lang="en-GB" sz="1600" b="1" kern="0" dirty="0">
                <a:solidFill>
                  <a:srgbClr val="3A5EF6"/>
                </a:solidFill>
                <a:effectLst/>
                <a:latin typeface="Commissioner" pitchFamily="2" charset="0"/>
                <a:ea typeface="Aptos" panose="020B0004020202020204" pitchFamily="34" charset="0"/>
                <a:cs typeface="AppleSystemUIFont"/>
              </a:rPr>
              <a:t>navigate the current system, as well as  a wide range of information about this issue and </a:t>
            </a:r>
            <a:r>
              <a:rPr lang="en-GB" sz="1600" b="1" kern="0" dirty="0">
                <a:solidFill>
                  <a:srgbClr val="3A5EF6"/>
                </a:solidFill>
                <a:latin typeface="Commissioner" pitchFamily="2" charset="0"/>
                <a:ea typeface="Aptos" panose="020B0004020202020204" pitchFamily="34" charset="0"/>
                <a:cs typeface="AppleSystemUIFont"/>
              </a:rPr>
              <a:t>explains how you can </a:t>
            </a:r>
            <a:r>
              <a:rPr lang="en-GB" sz="1600" b="1" kern="0" dirty="0">
                <a:solidFill>
                  <a:srgbClr val="3A5EF6"/>
                </a:solidFill>
                <a:effectLst/>
                <a:latin typeface="Commissioner" pitchFamily="2" charset="0"/>
                <a:ea typeface="Aptos" panose="020B0004020202020204" pitchFamily="34" charset="0"/>
                <a:cs typeface="AppleSystemUIFont"/>
              </a:rPr>
              <a:t>support with lobbying for change</a:t>
            </a:r>
            <a:endParaRPr lang="en-GB" sz="1600" b="1" kern="100" dirty="0">
              <a:solidFill>
                <a:srgbClr val="3A5EF6"/>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02972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4"/>
          <p:cNvSpPr/>
          <p:nvPr/>
        </p:nvSpPr>
        <p:spPr>
          <a:xfrm>
            <a:off x="0" y="5790155"/>
            <a:ext cx="12192000" cy="1067845"/>
          </a:xfrm>
          <a:prstGeom prst="rect">
            <a:avLst/>
          </a:prstGeom>
          <a:solidFill>
            <a:srgbClr val="385E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alibri"/>
              <a:ea typeface="Calibri"/>
              <a:cs typeface="Calibri"/>
              <a:sym typeface="Calibri"/>
            </a:endParaRPr>
          </a:p>
        </p:txBody>
      </p:sp>
      <p:sp>
        <p:nvSpPr>
          <p:cNvPr id="95" name="Google Shape;95;p4"/>
          <p:cNvSpPr txBox="1"/>
          <p:nvPr/>
        </p:nvSpPr>
        <p:spPr>
          <a:xfrm>
            <a:off x="9657519" y="5890943"/>
            <a:ext cx="2377824" cy="866263"/>
          </a:xfrm>
          <a:prstGeom prst="rect">
            <a:avLst/>
          </a:prstGeom>
          <a:noFill/>
          <a:ln>
            <a:noFill/>
          </a:ln>
        </p:spPr>
        <p:txBody>
          <a:bodyPr spcFirstLastPara="1" wrap="square" lIns="0" tIns="492125" rIns="0" bIns="0" anchor="t" anchorCtr="0">
            <a:spAutoFit/>
          </a:bodyPr>
          <a:lstStyle/>
          <a:p>
            <a:pPr marL="12700" lvl="0" algn="r"/>
            <a:r>
              <a:rPr lang="en-GB" sz="1200" dirty="0">
                <a:solidFill>
                  <a:srgbClr val="FFFFFF"/>
                </a:solidFill>
                <a:latin typeface="Cordia New" panose="020B0304020202020204" pitchFamily="34" charset="-34"/>
                <a:ea typeface="Commissioner Thin"/>
                <a:cs typeface="Cordia New" panose="020B0304020202020204" pitchFamily="34" charset="-34"/>
                <a:sym typeface="Commissioner Thin"/>
              </a:rPr>
              <a:t>Registered Charity </a:t>
            </a:r>
          </a:p>
          <a:p>
            <a:pPr marL="12700" lvl="0" algn="r"/>
            <a:r>
              <a:rPr lang="en-GB" sz="1200" dirty="0">
                <a:solidFill>
                  <a:srgbClr val="FFFFFF"/>
                </a:solidFill>
                <a:latin typeface="Cordia New" panose="020B0304020202020204" pitchFamily="34" charset="-34"/>
                <a:ea typeface="Commissioner Thin"/>
                <a:cs typeface="Cordia New" panose="020B0304020202020204" pitchFamily="34" charset="-34"/>
                <a:sym typeface="Commissioner Thin"/>
              </a:rPr>
              <a:t>No: 1164988</a:t>
            </a:r>
            <a:endParaRPr sz="1200" dirty="0">
              <a:solidFill>
                <a:schemeClr val="dk1"/>
              </a:solidFill>
              <a:latin typeface="Cordia New" panose="020B0304020202020204" pitchFamily="34" charset="-34"/>
              <a:ea typeface="Commissioner Thin"/>
              <a:cs typeface="Cordia New" panose="020B0304020202020204" pitchFamily="34" charset="-34"/>
              <a:sym typeface="Commissioner Thin"/>
            </a:endParaRPr>
          </a:p>
        </p:txBody>
      </p:sp>
      <p:sp>
        <p:nvSpPr>
          <p:cNvPr id="96" name="Google Shape;96;p4"/>
          <p:cNvSpPr txBox="1"/>
          <p:nvPr/>
        </p:nvSpPr>
        <p:spPr>
          <a:xfrm>
            <a:off x="455616" y="-35534"/>
            <a:ext cx="8274900" cy="1112700"/>
          </a:xfrm>
          <a:prstGeom prst="rect">
            <a:avLst/>
          </a:prstGeom>
          <a:noFill/>
          <a:ln>
            <a:noFill/>
          </a:ln>
        </p:spPr>
        <p:txBody>
          <a:bodyPr spcFirstLastPara="1" wrap="square" lIns="0" tIns="492125" rIns="0" bIns="0" anchor="t" anchorCtr="0">
            <a:spAutoFit/>
          </a:bodyPr>
          <a:lstStyle/>
          <a:p>
            <a:pPr marL="12700" marR="0" lvl="0" indent="0" algn="l" rtl="0">
              <a:lnSpc>
                <a:spcPct val="100000"/>
              </a:lnSpc>
              <a:spcBef>
                <a:spcPts val="0"/>
              </a:spcBef>
              <a:spcAft>
                <a:spcPts val="0"/>
              </a:spcAft>
              <a:buNone/>
            </a:pPr>
            <a:r>
              <a:rPr lang="en-GB" sz="4000" b="1" dirty="0">
                <a:solidFill>
                  <a:srgbClr val="385EF7"/>
                </a:solidFill>
                <a:latin typeface="Commissioner" pitchFamily="2" charset="0"/>
                <a:ea typeface="Commissioner Thin"/>
                <a:cs typeface="Arial" panose="020B0604020202020204" pitchFamily="34" charset="0"/>
                <a:sym typeface="Commissioner Thin"/>
              </a:rPr>
              <a:t>Welcome and Introductions </a:t>
            </a:r>
            <a:endParaRPr sz="4000" b="1" dirty="0">
              <a:solidFill>
                <a:srgbClr val="385EF7"/>
              </a:solidFill>
              <a:latin typeface="Commissioner" pitchFamily="2" charset="0"/>
              <a:ea typeface="Commissioner Thin"/>
              <a:cs typeface="Arial" panose="020B0604020202020204" pitchFamily="34" charset="0"/>
              <a:sym typeface="Commissioner Thin"/>
            </a:endParaRPr>
          </a:p>
        </p:txBody>
      </p:sp>
      <p:sp>
        <p:nvSpPr>
          <p:cNvPr id="6" name="Google Shape;128;p2">
            <a:extLst>
              <a:ext uri="{FF2B5EF4-FFF2-40B4-BE49-F238E27FC236}">
                <a16:creationId xmlns:a16="http://schemas.microsoft.com/office/drawing/2014/main" id="{C8B6576C-6513-3E28-C2FF-E59CE5342946}"/>
              </a:ext>
            </a:extLst>
          </p:cNvPr>
          <p:cNvSpPr/>
          <p:nvPr/>
        </p:nvSpPr>
        <p:spPr>
          <a:xfrm>
            <a:off x="5736663" y="1191442"/>
            <a:ext cx="307701" cy="4089136"/>
          </a:xfrm>
          <a:prstGeom prst="rect">
            <a:avLst/>
          </a:prstGeom>
          <a:solidFill>
            <a:srgbClr val="B4015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TextBox 9">
            <a:extLst>
              <a:ext uri="{FF2B5EF4-FFF2-40B4-BE49-F238E27FC236}">
                <a16:creationId xmlns:a16="http://schemas.microsoft.com/office/drawing/2014/main" id="{EA8C54D3-A940-9BC7-2DF8-1D700B2C4788}"/>
              </a:ext>
            </a:extLst>
          </p:cNvPr>
          <p:cNvSpPr txBox="1"/>
          <p:nvPr/>
        </p:nvSpPr>
        <p:spPr>
          <a:xfrm>
            <a:off x="6150753" y="4489032"/>
            <a:ext cx="3993754" cy="1200329"/>
          </a:xfrm>
          <a:prstGeom prst="rect">
            <a:avLst/>
          </a:prstGeom>
          <a:noFill/>
        </p:spPr>
        <p:txBody>
          <a:bodyPr wrap="square">
            <a:spAutoFit/>
          </a:bodyPr>
          <a:lstStyle/>
          <a:p>
            <a:pPr algn="ctr"/>
            <a:r>
              <a:rPr lang="en-GB" b="1" dirty="0" err="1">
                <a:solidFill>
                  <a:srgbClr val="0432FF"/>
                </a:solidFill>
                <a:latin typeface="Commissioner" pitchFamily="2" charset="0"/>
              </a:rPr>
              <a:t>Orlanda</a:t>
            </a:r>
            <a:r>
              <a:rPr lang="en-GB" b="1" dirty="0">
                <a:solidFill>
                  <a:srgbClr val="0432FF"/>
                </a:solidFill>
                <a:latin typeface="Commissioner" pitchFamily="2" charset="0"/>
              </a:rPr>
              <a:t> </a:t>
            </a:r>
            <a:r>
              <a:rPr lang="en-GB" b="1" dirty="0" err="1">
                <a:solidFill>
                  <a:srgbClr val="0432FF"/>
                </a:solidFill>
                <a:latin typeface="Commissioner" pitchFamily="2" charset="0"/>
              </a:rPr>
              <a:t>Bryars</a:t>
            </a:r>
            <a:endParaRPr lang="en-GB" b="1" dirty="0">
              <a:solidFill>
                <a:srgbClr val="0432FF"/>
              </a:solidFill>
              <a:latin typeface="Commissioner" pitchFamily="2" charset="0"/>
            </a:endParaRPr>
          </a:p>
          <a:p>
            <a:pPr algn="ctr"/>
            <a:r>
              <a:rPr lang="en-GB" dirty="0">
                <a:solidFill>
                  <a:srgbClr val="0432FF"/>
                </a:solidFill>
                <a:latin typeface="Commissioner" pitchFamily="2" charset="0"/>
              </a:rPr>
              <a:t>Blank Space Campaign Ambassador</a:t>
            </a:r>
          </a:p>
          <a:p>
            <a:pPr algn="ctr"/>
            <a:r>
              <a:rPr lang="en-GB" dirty="0">
                <a:solidFill>
                  <a:srgbClr val="0432FF"/>
                </a:solidFill>
                <a:latin typeface="Commissioner" pitchFamily="2" charset="0"/>
              </a:rPr>
              <a:t>WAY Widowed and Young </a:t>
            </a:r>
          </a:p>
          <a:p>
            <a:pPr algn="ctr"/>
            <a:r>
              <a:rPr lang="en-GB" sz="1800" b="1" dirty="0">
                <a:solidFill>
                  <a:srgbClr val="0432FF"/>
                </a:solidFill>
                <a:latin typeface="Commissioner" pitchFamily="2" charset="0"/>
              </a:rPr>
              <a:t> </a:t>
            </a:r>
            <a:endParaRPr lang="en-US" dirty="0"/>
          </a:p>
        </p:txBody>
      </p:sp>
      <p:pic>
        <p:nvPicPr>
          <p:cNvPr id="4098" name="Picture 2" descr="Orlanda Bryars">
            <a:extLst>
              <a:ext uri="{FF2B5EF4-FFF2-40B4-BE49-F238E27FC236}">
                <a16:creationId xmlns:a16="http://schemas.microsoft.com/office/drawing/2014/main" id="{30360467-C382-3F91-F5D8-E83545C9FD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8944" y="1224939"/>
            <a:ext cx="3038576" cy="3178475"/>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94;p4">
            <a:extLst>
              <a:ext uri="{FF2B5EF4-FFF2-40B4-BE49-F238E27FC236}">
                <a16:creationId xmlns:a16="http://schemas.microsoft.com/office/drawing/2014/main" id="{878C29C3-B10A-B24D-C753-6B9FB1992D7C}"/>
              </a:ext>
            </a:extLst>
          </p:cNvPr>
          <p:cNvPicPr preferRelativeResize="0"/>
          <p:nvPr/>
        </p:nvPicPr>
        <p:blipFill rotWithShape="1">
          <a:blip r:embed="rId4">
            <a:alphaModFix/>
          </a:blip>
          <a:srcRect/>
          <a:stretch/>
        </p:blipFill>
        <p:spPr>
          <a:xfrm>
            <a:off x="10344400" y="5930293"/>
            <a:ext cx="1690943" cy="325904"/>
          </a:xfrm>
          <a:prstGeom prst="rect">
            <a:avLst/>
          </a:prstGeom>
          <a:noFill/>
          <a:ln>
            <a:noFill/>
          </a:ln>
        </p:spPr>
      </p:pic>
      <p:sp>
        <p:nvSpPr>
          <p:cNvPr id="7" name="TextBox 6">
            <a:extLst>
              <a:ext uri="{FF2B5EF4-FFF2-40B4-BE49-F238E27FC236}">
                <a16:creationId xmlns:a16="http://schemas.microsoft.com/office/drawing/2014/main" id="{3BA7B533-27F9-9AF5-3B12-66EF879247DF}"/>
              </a:ext>
            </a:extLst>
          </p:cNvPr>
          <p:cNvSpPr txBox="1"/>
          <p:nvPr/>
        </p:nvSpPr>
        <p:spPr>
          <a:xfrm>
            <a:off x="455616" y="4547014"/>
            <a:ext cx="5124389" cy="1200329"/>
          </a:xfrm>
          <a:prstGeom prst="rect">
            <a:avLst/>
          </a:prstGeom>
          <a:noFill/>
        </p:spPr>
        <p:txBody>
          <a:bodyPr wrap="square">
            <a:spAutoFit/>
          </a:bodyPr>
          <a:lstStyle/>
          <a:p>
            <a:pPr algn="ctr"/>
            <a:r>
              <a:rPr lang="en-GB" b="1" dirty="0">
                <a:solidFill>
                  <a:srgbClr val="0432FF"/>
                </a:solidFill>
                <a:latin typeface="Commissioner" pitchFamily="2" charset="0"/>
              </a:rPr>
              <a:t>Stephanie Patrick</a:t>
            </a:r>
          </a:p>
          <a:p>
            <a:pPr algn="ctr"/>
            <a:r>
              <a:rPr lang="en-GB" dirty="0">
                <a:solidFill>
                  <a:srgbClr val="0432FF"/>
                </a:solidFill>
                <a:latin typeface="Commissioner" pitchFamily="2" charset="0"/>
              </a:rPr>
              <a:t>Chief Executive</a:t>
            </a:r>
          </a:p>
          <a:p>
            <a:pPr algn="ctr"/>
            <a:r>
              <a:rPr lang="en-GB" dirty="0">
                <a:solidFill>
                  <a:srgbClr val="0432FF"/>
                </a:solidFill>
                <a:latin typeface="Commissioner" pitchFamily="2" charset="0"/>
              </a:rPr>
              <a:t>WAY Widowed and Young </a:t>
            </a:r>
          </a:p>
          <a:p>
            <a:pPr algn="ctr"/>
            <a:r>
              <a:rPr lang="en-GB" b="1" dirty="0" err="1">
                <a:solidFill>
                  <a:srgbClr val="0432FF"/>
                </a:solidFill>
                <a:latin typeface="Commissioner" pitchFamily="2" charset="0"/>
              </a:rPr>
              <a:t>s</a:t>
            </a:r>
            <a:r>
              <a:rPr lang="en-GB" sz="1800" b="1" dirty="0" err="1">
                <a:solidFill>
                  <a:srgbClr val="0432FF"/>
                </a:solidFill>
                <a:latin typeface="Commissioner" pitchFamily="2" charset="0"/>
              </a:rPr>
              <a:t>tephanie.patrick@widowedandyoung.org.uk</a:t>
            </a:r>
            <a:r>
              <a:rPr lang="en-GB" sz="1800" b="1" dirty="0">
                <a:solidFill>
                  <a:srgbClr val="0432FF"/>
                </a:solidFill>
                <a:latin typeface="Commissioner" pitchFamily="2" charset="0"/>
              </a:rPr>
              <a:t> </a:t>
            </a:r>
            <a:endParaRPr lang="en-US" dirty="0"/>
          </a:p>
        </p:txBody>
      </p:sp>
      <p:pic>
        <p:nvPicPr>
          <p:cNvPr id="14" name="Picture 13" descr="A person smiling at camera&#10;&#10;Description automatically generated">
            <a:extLst>
              <a:ext uri="{FF2B5EF4-FFF2-40B4-BE49-F238E27FC236}">
                <a16:creationId xmlns:a16="http://schemas.microsoft.com/office/drawing/2014/main" id="{5162FCA8-AFEF-6170-50CD-614A7CB445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7723" y="1191442"/>
            <a:ext cx="2907694" cy="3224532"/>
          </a:xfrm>
          <a:prstGeom prst="rect">
            <a:avLst/>
          </a:prstGeom>
        </p:spPr>
      </p:pic>
    </p:spTree>
    <p:extLst>
      <p:ext uri="{BB962C8B-B14F-4D97-AF65-F5344CB8AC3E}">
        <p14:creationId xmlns:p14="http://schemas.microsoft.com/office/powerpoint/2010/main" val="2861455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4"/>
          <p:cNvSpPr/>
          <p:nvPr/>
        </p:nvSpPr>
        <p:spPr>
          <a:xfrm>
            <a:off x="0" y="5790155"/>
            <a:ext cx="12192000" cy="1067845"/>
          </a:xfrm>
          <a:prstGeom prst="rect">
            <a:avLst/>
          </a:prstGeom>
          <a:solidFill>
            <a:srgbClr val="385EF7"/>
          </a:solidFill>
          <a:ln>
            <a:noFill/>
          </a:ln>
        </p:spPr>
        <p:txBody>
          <a:bodyPr spcFirstLastPara="1" wrap="square" lIns="91425" tIns="45700" rIns="91425" bIns="45700" anchor="ctr" anchorCtr="0">
            <a:noAutofit/>
          </a:bodyPr>
          <a:lstStyle/>
          <a:p>
            <a:pPr marL="12700" marR="0" lvl="0" indent="0" algn="ctr" rtl="0">
              <a:lnSpc>
                <a:spcPct val="100000"/>
              </a:lnSpc>
              <a:spcBef>
                <a:spcPts val="0"/>
              </a:spcBef>
              <a:spcAft>
                <a:spcPts val="0"/>
              </a:spcAft>
              <a:buNone/>
            </a:pPr>
            <a:endParaRPr lang="en-GB" sz="1800" baseline="30000" dirty="0">
              <a:solidFill>
                <a:schemeClr val="bg1"/>
              </a:solidFill>
              <a:latin typeface="Commissioner" pitchFamily="2" charset="0"/>
              <a:ea typeface="Commissioner Thin"/>
              <a:cs typeface="Arial" panose="020B0604020202020204" pitchFamily="34" charset="0"/>
              <a:sym typeface="Commissioner Thin"/>
            </a:endParaRPr>
          </a:p>
        </p:txBody>
      </p:sp>
      <p:sp>
        <p:nvSpPr>
          <p:cNvPr id="95" name="Google Shape;95;p4"/>
          <p:cNvSpPr txBox="1"/>
          <p:nvPr/>
        </p:nvSpPr>
        <p:spPr>
          <a:xfrm>
            <a:off x="9657519" y="5890943"/>
            <a:ext cx="2377824" cy="866263"/>
          </a:xfrm>
          <a:prstGeom prst="rect">
            <a:avLst/>
          </a:prstGeom>
          <a:noFill/>
          <a:ln>
            <a:noFill/>
          </a:ln>
        </p:spPr>
        <p:txBody>
          <a:bodyPr spcFirstLastPara="1" wrap="square" lIns="0" tIns="492125" rIns="0" bIns="0" anchor="t" anchorCtr="0">
            <a:spAutoFit/>
          </a:bodyPr>
          <a:lstStyle/>
          <a:p>
            <a:pPr marL="12700" lvl="0" algn="r"/>
            <a:r>
              <a:rPr lang="en-GB" sz="1200" dirty="0">
                <a:solidFill>
                  <a:srgbClr val="FFFFFF"/>
                </a:solidFill>
                <a:latin typeface="Cordia New" panose="020B0304020202020204" pitchFamily="34" charset="-34"/>
                <a:ea typeface="Commissioner Thin"/>
                <a:cs typeface="Cordia New" panose="020B0304020202020204" pitchFamily="34" charset="-34"/>
                <a:sym typeface="Commissioner Thin"/>
              </a:rPr>
              <a:t>Registered Charity </a:t>
            </a:r>
          </a:p>
          <a:p>
            <a:pPr marL="12700" lvl="0" algn="r"/>
            <a:r>
              <a:rPr lang="en-GB" sz="1200" dirty="0">
                <a:solidFill>
                  <a:srgbClr val="FFFFFF"/>
                </a:solidFill>
                <a:latin typeface="Cordia New" panose="020B0304020202020204" pitchFamily="34" charset="-34"/>
                <a:ea typeface="Commissioner Thin"/>
                <a:cs typeface="Cordia New" panose="020B0304020202020204" pitchFamily="34" charset="-34"/>
                <a:sym typeface="Commissioner Thin"/>
              </a:rPr>
              <a:t>No: 1164988</a:t>
            </a:r>
            <a:endParaRPr sz="1200" dirty="0">
              <a:solidFill>
                <a:schemeClr val="dk1"/>
              </a:solidFill>
              <a:latin typeface="Cordia New" panose="020B0304020202020204" pitchFamily="34" charset="-34"/>
              <a:ea typeface="Commissioner Thin"/>
              <a:cs typeface="Cordia New" panose="020B0304020202020204" pitchFamily="34" charset="-34"/>
              <a:sym typeface="Commissioner Thin"/>
            </a:endParaRPr>
          </a:p>
        </p:txBody>
      </p:sp>
      <p:sp>
        <p:nvSpPr>
          <p:cNvPr id="96" name="Google Shape;96;p4"/>
          <p:cNvSpPr txBox="1"/>
          <p:nvPr/>
        </p:nvSpPr>
        <p:spPr>
          <a:xfrm>
            <a:off x="455616" y="-35534"/>
            <a:ext cx="8274900" cy="1112700"/>
          </a:xfrm>
          <a:prstGeom prst="rect">
            <a:avLst/>
          </a:prstGeom>
          <a:noFill/>
          <a:ln>
            <a:noFill/>
          </a:ln>
        </p:spPr>
        <p:txBody>
          <a:bodyPr spcFirstLastPara="1" wrap="square" lIns="0" tIns="492125" rIns="0" bIns="0" anchor="t" anchorCtr="0">
            <a:spAutoFit/>
          </a:bodyPr>
          <a:lstStyle/>
          <a:p>
            <a:pPr marL="12700" marR="0" lvl="0" indent="0" algn="l" rtl="0">
              <a:lnSpc>
                <a:spcPct val="100000"/>
              </a:lnSpc>
              <a:spcBef>
                <a:spcPts val="0"/>
              </a:spcBef>
              <a:spcAft>
                <a:spcPts val="0"/>
              </a:spcAft>
              <a:buNone/>
            </a:pPr>
            <a:r>
              <a:rPr lang="en-GB" sz="4000" b="1" dirty="0" err="1">
                <a:solidFill>
                  <a:srgbClr val="385EF7"/>
                </a:solidFill>
                <a:latin typeface="Commissioner" pitchFamily="2" charset="0"/>
                <a:ea typeface="Commissioner Thin"/>
                <a:cs typeface="Arial" panose="020B0604020202020204" pitchFamily="34" charset="0"/>
                <a:sym typeface="Commissioner Thin"/>
              </a:rPr>
              <a:t>Orlanda</a:t>
            </a:r>
            <a:r>
              <a:rPr lang="en-GB" sz="4000" b="1" dirty="0">
                <a:solidFill>
                  <a:srgbClr val="385EF7"/>
                </a:solidFill>
                <a:latin typeface="Commissioner" pitchFamily="2" charset="0"/>
                <a:ea typeface="Commissioner Thin"/>
                <a:cs typeface="Arial" panose="020B0604020202020204" pitchFamily="34" charset="0"/>
                <a:sym typeface="Commissioner Thin"/>
              </a:rPr>
              <a:t> and Julian’s Story </a:t>
            </a:r>
            <a:endParaRPr sz="4000" b="1" dirty="0">
              <a:solidFill>
                <a:srgbClr val="385EF7"/>
              </a:solidFill>
              <a:latin typeface="Commissioner" pitchFamily="2" charset="0"/>
              <a:ea typeface="Commissioner Thin"/>
              <a:cs typeface="Arial" panose="020B0604020202020204" pitchFamily="34" charset="0"/>
              <a:sym typeface="Commissioner Thin"/>
            </a:endParaRPr>
          </a:p>
        </p:txBody>
      </p:sp>
      <p:sp>
        <p:nvSpPr>
          <p:cNvPr id="6" name="Google Shape;128;p2">
            <a:extLst>
              <a:ext uri="{FF2B5EF4-FFF2-40B4-BE49-F238E27FC236}">
                <a16:creationId xmlns:a16="http://schemas.microsoft.com/office/drawing/2014/main" id="{C8B6576C-6513-3E28-C2FF-E59CE5342946}"/>
              </a:ext>
            </a:extLst>
          </p:cNvPr>
          <p:cNvSpPr/>
          <p:nvPr/>
        </p:nvSpPr>
        <p:spPr>
          <a:xfrm>
            <a:off x="1938528" y="1476511"/>
            <a:ext cx="307701" cy="4089136"/>
          </a:xfrm>
          <a:prstGeom prst="rect">
            <a:avLst/>
          </a:prstGeom>
          <a:solidFill>
            <a:srgbClr val="B4015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TextBox 9">
            <a:extLst>
              <a:ext uri="{FF2B5EF4-FFF2-40B4-BE49-F238E27FC236}">
                <a16:creationId xmlns:a16="http://schemas.microsoft.com/office/drawing/2014/main" id="{EA8C54D3-A940-9BC7-2DF8-1D700B2C4788}"/>
              </a:ext>
            </a:extLst>
          </p:cNvPr>
          <p:cNvSpPr txBox="1"/>
          <p:nvPr/>
        </p:nvSpPr>
        <p:spPr>
          <a:xfrm>
            <a:off x="261694" y="4438279"/>
            <a:ext cx="4331372" cy="369332"/>
          </a:xfrm>
          <a:prstGeom prst="rect">
            <a:avLst/>
          </a:prstGeom>
          <a:noFill/>
        </p:spPr>
        <p:txBody>
          <a:bodyPr wrap="square">
            <a:spAutoFit/>
          </a:bodyPr>
          <a:lstStyle/>
          <a:p>
            <a:pPr algn="ctr"/>
            <a:r>
              <a:rPr lang="en-GB" sz="1800" b="1" dirty="0">
                <a:solidFill>
                  <a:srgbClr val="0432FF"/>
                </a:solidFill>
                <a:latin typeface="Commissioner" pitchFamily="2" charset="0"/>
              </a:rPr>
              <a:t> </a:t>
            </a:r>
            <a:endParaRPr lang="en-US" dirty="0"/>
          </a:p>
        </p:txBody>
      </p:sp>
      <p:pic>
        <p:nvPicPr>
          <p:cNvPr id="11" name="Google Shape;94;p4">
            <a:extLst>
              <a:ext uri="{FF2B5EF4-FFF2-40B4-BE49-F238E27FC236}">
                <a16:creationId xmlns:a16="http://schemas.microsoft.com/office/drawing/2014/main" id="{878C29C3-B10A-B24D-C753-6B9FB1992D7C}"/>
              </a:ext>
            </a:extLst>
          </p:cNvPr>
          <p:cNvPicPr preferRelativeResize="0"/>
          <p:nvPr/>
        </p:nvPicPr>
        <p:blipFill rotWithShape="1">
          <a:blip r:embed="rId3">
            <a:alphaModFix/>
          </a:blip>
          <a:srcRect/>
          <a:stretch/>
        </p:blipFill>
        <p:spPr>
          <a:xfrm>
            <a:off x="10344400" y="5930293"/>
            <a:ext cx="1690943" cy="325904"/>
          </a:xfrm>
          <a:prstGeom prst="rect">
            <a:avLst/>
          </a:prstGeom>
          <a:noFill/>
          <a:ln>
            <a:noFill/>
          </a:ln>
        </p:spPr>
      </p:pic>
      <p:sp>
        <p:nvSpPr>
          <p:cNvPr id="5" name="TextBox 4">
            <a:extLst>
              <a:ext uri="{FF2B5EF4-FFF2-40B4-BE49-F238E27FC236}">
                <a16:creationId xmlns:a16="http://schemas.microsoft.com/office/drawing/2014/main" id="{F8F3B3D5-EA0A-35C2-7097-294650B4706B}"/>
              </a:ext>
            </a:extLst>
          </p:cNvPr>
          <p:cNvSpPr txBox="1"/>
          <p:nvPr/>
        </p:nvSpPr>
        <p:spPr>
          <a:xfrm>
            <a:off x="2796247" y="1476511"/>
            <a:ext cx="8862353" cy="369332"/>
          </a:xfrm>
          <a:prstGeom prst="rect">
            <a:avLst/>
          </a:prstGeom>
          <a:noFill/>
        </p:spPr>
        <p:txBody>
          <a:bodyPr wrap="square">
            <a:spAutoFit/>
          </a:bodyPr>
          <a:lstStyle/>
          <a:p>
            <a:r>
              <a:rPr lang="en-GB" sz="1800" dirty="0">
                <a:effectLst/>
                <a:latin typeface="Arial" panose="020B0604020202020204" pitchFamily="34" charset="0"/>
                <a:ea typeface="Calibri" panose="020F0502020204030204" pitchFamily="34" charset="0"/>
                <a:cs typeface="Arial" panose="020B0604020202020204" pitchFamily="34" charset="0"/>
              </a:rPr>
              <a:t> </a:t>
            </a:r>
            <a:endParaRPr lang="en-US" dirty="0"/>
          </a:p>
        </p:txBody>
      </p:sp>
      <p:pic>
        <p:nvPicPr>
          <p:cNvPr id="12" name="Google Shape;65;p15">
            <a:extLst>
              <a:ext uri="{FF2B5EF4-FFF2-40B4-BE49-F238E27FC236}">
                <a16:creationId xmlns:a16="http://schemas.microsoft.com/office/drawing/2014/main" id="{9783549A-FCF7-BD05-6921-AA4394649E07}"/>
              </a:ext>
            </a:extLst>
          </p:cNvPr>
          <p:cNvPicPr preferRelativeResize="0"/>
          <p:nvPr/>
        </p:nvPicPr>
        <p:blipFill rotWithShape="1">
          <a:blip r:embed="rId4">
            <a:alphaModFix/>
          </a:blip>
          <a:srcRect r="92" b="123"/>
          <a:stretch/>
        </p:blipFill>
        <p:spPr>
          <a:xfrm>
            <a:off x="2285527" y="1155206"/>
            <a:ext cx="5149943" cy="3866272"/>
          </a:xfrm>
          <a:prstGeom prst="rect">
            <a:avLst/>
          </a:prstGeom>
          <a:noFill/>
          <a:ln>
            <a:noFill/>
          </a:ln>
        </p:spPr>
      </p:pic>
      <p:pic>
        <p:nvPicPr>
          <p:cNvPr id="13" name="Google Shape;66;p15">
            <a:extLst>
              <a:ext uri="{FF2B5EF4-FFF2-40B4-BE49-F238E27FC236}">
                <a16:creationId xmlns:a16="http://schemas.microsoft.com/office/drawing/2014/main" id="{96045585-0C50-11DF-125F-375AD8441FA5}"/>
              </a:ext>
            </a:extLst>
          </p:cNvPr>
          <p:cNvPicPr preferRelativeResize="0"/>
          <p:nvPr/>
        </p:nvPicPr>
        <p:blipFill>
          <a:blip r:embed="rId5">
            <a:alphaModFix/>
          </a:blip>
          <a:stretch>
            <a:fillRect/>
          </a:stretch>
        </p:blipFill>
        <p:spPr>
          <a:xfrm>
            <a:off x="7931039" y="2429849"/>
            <a:ext cx="3999267" cy="2999435"/>
          </a:xfrm>
          <a:prstGeom prst="rect">
            <a:avLst/>
          </a:prstGeom>
          <a:noFill/>
          <a:ln>
            <a:noFill/>
          </a:ln>
        </p:spPr>
      </p:pic>
      <p:pic>
        <p:nvPicPr>
          <p:cNvPr id="8" name="Picture 7" descr="A qr code with blue squares&#10;&#10;Description automatically generated">
            <a:extLst>
              <a:ext uri="{FF2B5EF4-FFF2-40B4-BE49-F238E27FC236}">
                <a16:creationId xmlns:a16="http://schemas.microsoft.com/office/drawing/2014/main" id="{6A0AD404-989C-CAE5-A4DF-A73C6956BC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694" y="1364220"/>
            <a:ext cx="1593175" cy="1593175"/>
          </a:xfrm>
          <a:prstGeom prst="rect">
            <a:avLst/>
          </a:prstGeom>
        </p:spPr>
      </p:pic>
    </p:spTree>
    <p:extLst>
      <p:ext uri="{BB962C8B-B14F-4D97-AF65-F5344CB8AC3E}">
        <p14:creationId xmlns:p14="http://schemas.microsoft.com/office/powerpoint/2010/main" val="20401573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4"/>
          <p:cNvSpPr/>
          <p:nvPr/>
        </p:nvSpPr>
        <p:spPr>
          <a:xfrm>
            <a:off x="0" y="5790155"/>
            <a:ext cx="12192000" cy="1067845"/>
          </a:xfrm>
          <a:prstGeom prst="rect">
            <a:avLst/>
          </a:prstGeom>
          <a:solidFill>
            <a:srgbClr val="385E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alibri"/>
              <a:ea typeface="Calibri"/>
              <a:cs typeface="Calibri"/>
              <a:sym typeface="Calibri"/>
            </a:endParaRPr>
          </a:p>
        </p:txBody>
      </p:sp>
      <p:sp>
        <p:nvSpPr>
          <p:cNvPr id="95" name="Google Shape;95;p4"/>
          <p:cNvSpPr txBox="1"/>
          <p:nvPr/>
        </p:nvSpPr>
        <p:spPr>
          <a:xfrm>
            <a:off x="9657519" y="5890943"/>
            <a:ext cx="2377824" cy="866263"/>
          </a:xfrm>
          <a:prstGeom prst="rect">
            <a:avLst/>
          </a:prstGeom>
          <a:noFill/>
          <a:ln>
            <a:noFill/>
          </a:ln>
        </p:spPr>
        <p:txBody>
          <a:bodyPr spcFirstLastPara="1" wrap="square" lIns="0" tIns="492125" rIns="0" bIns="0" anchor="t" anchorCtr="0">
            <a:spAutoFit/>
          </a:bodyPr>
          <a:lstStyle/>
          <a:p>
            <a:pPr marL="12700" lvl="0" algn="r"/>
            <a:r>
              <a:rPr lang="en-GB" sz="1200" dirty="0">
                <a:solidFill>
                  <a:srgbClr val="FFFFFF"/>
                </a:solidFill>
                <a:latin typeface="Cordia New" panose="020B0304020202020204" pitchFamily="34" charset="-34"/>
                <a:ea typeface="Commissioner Thin"/>
                <a:cs typeface="Cordia New" panose="020B0304020202020204" pitchFamily="34" charset="-34"/>
                <a:sym typeface="Commissioner Thin"/>
              </a:rPr>
              <a:t>Registered Charity </a:t>
            </a:r>
          </a:p>
          <a:p>
            <a:pPr marL="12700" lvl="0" algn="r"/>
            <a:r>
              <a:rPr lang="en-GB" sz="1200" dirty="0">
                <a:solidFill>
                  <a:srgbClr val="FFFFFF"/>
                </a:solidFill>
                <a:latin typeface="Cordia New" panose="020B0304020202020204" pitchFamily="34" charset="-34"/>
                <a:ea typeface="Commissioner Thin"/>
                <a:cs typeface="Cordia New" panose="020B0304020202020204" pitchFamily="34" charset="-34"/>
                <a:sym typeface="Commissioner Thin"/>
              </a:rPr>
              <a:t>No: 1164988</a:t>
            </a:r>
            <a:endParaRPr sz="1200" dirty="0">
              <a:solidFill>
                <a:schemeClr val="dk1"/>
              </a:solidFill>
              <a:latin typeface="Cordia New" panose="020B0304020202020204" pitchFamily="34" charset="-34"/>
              <a:ea typeface="Commissioner Thin"/>
              <a:cs typeface="Cordia New" panose="020B0304020202020204" pitchFamily="34" charset="-34"/>
              <a:sym typeface="Commissioner Thin"/>
            </a:endParaRPr>
          </a:p>
        </p:txBody>
      </p:sp>
      <p:sp>
        <p:nvSpPr>
          <p:cNvPr id="96" name="Google Shape;96;p4"/>
          <p:cNvSpPr txBox="1"/>
          <p:nvPr/>
        </p:nvSpPr>
        <p:spPr>
          <a:xfrm>
            <a:off x="455616" y="-35534"/>
            <a:ext cx="8274900" cy="1112700"/>
          </a:xfrm>
          <a:prstGeom prst="rect">
            <a:avLst/>
          </a:prstGeom>
          <a:noFill/>
          <a:ln>
            <a:noFill/>
          </a:ln>
        </p:spPr>
        <p:txBody>
          <a:bodyPr spcFirstLastPara="1" wrap="square" lIns="0" tIns="492125" rIns="0" bIns="0" anchor="t" anchorCtr="0">
            <a:spAutoFit/>
          </a:bodyPr>
          <a:lstStyle/>
          <a:p>
            <a:pPr marL="12700" marR="0" lvl="0" indent="0" algn="l" rtl="0">
              <a:lnSpc>
                <a:spcPct val="100000"/>
              </a:lnSpc>
              <a:spcBef>
                <a:spcPts val="0"/>
              </a:spcBef>
              <a:spcAft>
                <a:spcPts val="0"/>
              </a:spcAft>
              <a:buNone/>
            </a:pPr>
            <a:r>
              <a:rPr lang="en-GB" sz="4000" b="1" dirty="0" err="1">
                <a:solidFill>
                  <a:srgbClr val="385EF7"/>
                </a:solidFill>
                <a:latin typeface="Commissioner" pitchFamily="2" charset="0"/>
                <a:ea typeface="Commissioner Thin"/>
                <a:cs typeface="Arial" panose="020B0604020202020204" pitchFamily="34" charset="0"/>
                <a:sym typeface="Commissioner Thin"/>
              </a:rPr>
              <a:t>Orlanda</a:t>
            </a:r>
            <a:r>
              <a:rPr lang="en-GB" sz="4000" b="1" dirty="0">
                <a:solidFill>
                  <a:srgbClr val="385EF7"/>
                </a:solidFill>
                <a:latin typeface="Commissioner" pitchFamily="2" charset="0"/>
                <a:ea typeface="Commissioner Thin"/>
                <a:cs typeface="Arial" panose="020B0604020202020204" pitchFamily="34" charset="0"/>
                <a:sym typeface="Commissioner Thin"/>
              </a:rPr>
              <a:t> and Julian’s Story </a:t>
            </a:r>
            <a:endParaRPr sz="4000" b="1" dirty="0">
              <a:solidFill>
                <a:srgbClr val="385EF7"/>
              </a:solidFill>
              <a:latin typeface="Commissioner" pitchFamily="2" charset="0"/>
              <a:ea typeface="Commissioner Thin"/>
              <a:cs typeface="Arial" panose="020B0604020202020204" pitchFamily="34" charset="0"/>
              <a:sym typeface="Commissioner Thin"/>
            </a:endParaRPr>
          </a:p>
        </p:txBody>
      </p:sp>
      <p:sp>
        <p:nvSpPr>
          <p:cNvPr id="6" name="Google Shape;128;p2">
            <a:extLst>
              <a:ext uri="{FF2B5EF4-FFF2-40B4-BE49-F238E27FC236}">
                <a16:creationId xmlns:a16="http://schemas.microsoft.com/office/drawing/2014/main" id="{C8B6576C-6513-3E28-C2FF-E59CE5342946}"/>
              </a:ext>
            </a:extLst>
          </p:cNvPr>
          <p:cNvSpPr/>
          <p:nvPr/>
        </p:nvSpPr>
        <p:spPr>
          <a:xfrm>
            <a:off x="1938528" y="1476511"/>
            <a:ext cx="307701" cy="4089136"/>
          </a:xfrm>
          <a:prstGeom prst="rect">
            <a:avLst/>
          </a:prstGeom>
          <a:solidFill>
            <a:srgbClr val="B4015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TextBox 9">
            <a:extLst>
              <a:ext uri="{FF2B5EF4-FFF2-40B4-BE49-F238E27FC236}">
                <a16:creationId xmlns:a16="http://schemas.microsoft.com/office/drawing/2014/main" id="{EA8C54D3-A940-9BC7-2DF8-1D700B2C4788}"/>
              </a:ext>
            </a:extLst>
          </p:cNvPr>
          <p:cNvSpPr txBox="1"/>
          <p:nvPr/>
        </p:nvSpPr>
        <p:spPr>
          <a:xfrm>
            <a:off x="261694" y="4438279"/>
            <a:ext cx="4331372" cy="369332"/>
          </a:xfrm>
          <a:prstGeom prst="rect">
            <a:avLst/>
          </a:prstGeom>
          <a:noFill/>
        </p:spPr>
        <p:txBody>
          <a:bodyPr wrap="square">
            <a:spAutoFit/>
          </a:bodyPr>
          <a:lstStyle/>
          <a:p>
            <a:pPr algn="ctr"/>
            <a:r>
              <a:rPr lang="en-GB" sz="1800" b="1" dirty="0">
                <a:solidFill>
                  <a:srgbClr val="0432FF"/>
                </a:solidFill>
                <a:latin typeface="Commissioner" pitchFamily="2" charset="0"/>
              </a:rPr>
              <a:t> </a:t>
            </a:r>
            <a:endParaRPr lang="en-US" dirty="0"/>
          </a:p>
        </p:txBody>
      </p:sp>
      <p:pic>
        <p:nvPicPr>
          <p:cNvPr id="11" name="Google Shape;94;p4">
            <a:extLst>
              <a:ext uri="{FF2B5EF4-FFF2-40B4-BE49-F238E27FC236}">
                <a16:creationId xmlns:a16="http://schemas.microsoft.com/office/drawing/2014/main" id="{878C29C3-B10A-B24D-C753-6B9FB1992D7C}"/>
              </a:ext>
            </a:extLst>
          </p:cNvPr>
          <p:cNvPicPr preferRelativeResize="0"/>
          <p:nvPr/>
        </p:nvPicPr>
        <p:blipFill rotWithShape="1">
          <a:blip r:embed="rId3">
            <a:alphaModFix/>
          </a:blip>
          <a:srcRect/>
          <a:stretch/>
        </p:blipFill>
        <p:spPr>
          <a:xfrm>
            <a:off x="10344400" y="5930293"/>
            <a:ext cx="1690943" cy="325904"/>
          </a:xfrm>
          <a:prstGeom prst="rect">
            <a:avLst/>
          </a:prstGeom>
          <a:noFill/>
          <a:ln>
            <a:noFill/>
          </a:ln>
        </p:spPr>
      </p:pic>
      <p:sp>
        <p:nvSpPr>
          <p:cNvPr id="5" name="TextBox 4">
            <a:extLst>
              <a:ext uri="{FF2B5EF4-FFF2-40B4-BE49-F238E27FC236}">
                <a16:creationId xmlns:a16="http://schemas.microsoft.com/office/drawing/2014/main" id="{F8F3B3D5-EA0A-35C2-7097-294650B4706B}"/>
              </a:ext>
            </a:extLst>
          </p:cNvPr>
          <p:cNvSpPr txBox="1"/>
          <p:nvPr/>
        </p:nvSpPr>
        <p:spPr>
          <a:xfrm>
            <a:off x="2771893" y="1854198"/>
            <a:ext cx="3972301" cy="2677656"/>
          </a:xfrm>
          <a:prstGeom prst="rect">
            <a:avLst/>
          </a:prstGeom>
          <a:noFill/>
        </p:spPr>
        <p:txBody>
          <a:bodyPr wrap="square">
            <a:spAutoFit/>
          </a:bodyPr>
          <a:lstStyle/>
          <a:p>
            <a:pPr algn="ctr"/>
            <a:r>
              <a:rPr lang="en" sz="2400" dirty="0">
                <a:solidFill>
                  <a:schemeClr val="dk1"/>
                </a:solidFill>
                <a:latin typeface="Commissioner" pitchFamily="2" charset="0"/>
              </a:rPr>
              <a:t>“Women whose partners have died during pregnancy should have a clear and simple process to be able to have their partners named on their child’s birth certificate”.</a:t>
            </a:r>
            <a:endParaRPr lang="en-US" sz="2400" dirty="0">
              <a:latin typeface="Commissioner" pitchFamily="2" charset="0"/>
            </a:endParaRPr>
          </a:p>
        </p:txBody>
      </p:sp>
      <p:pic>
        <p:nvPicPr>
          <p:cNvPr id="7" name="Google Shape;71;p16">
            <a:extLst>
              <a:ext uri="{FF2B5EF4-FFF2-40B4-BE49-F238E27FC236}">
                <a16:creationId xmlns:a16="http://schemas.microsoft.com/office/drawing/2014/main" id="{F2217D72-6161-1F76-710B-F8EAC6ECFBAB}"/>
              </a:ext>
            </a:extLst>
          </p:cNvPr>
          <p:cNvPicPr preferRelativeResize="0"/>
          <p:nvPr/>
        </p:nvPicPr>
        <p:blipFill>
          <a:blip r:embed="rId4">
            <a:alphaModFix/>
          </a:blip>
          <a:stretch>
            <a:fillRect/>
          </a:stretch>
        </p:blipFill>
        <p:spPr>
          <a:xfrm>
            <a:off x="7269858" y="303358"/>
            <a:ext cx="4251789" cy="5284495"/>
          </a:xfrm>
          <a:prstGeom prst="rect">
            <a:avLst/>
          </a:prstGeom>
          <a:noFill/>
          <a:ln>
            <a:noFill/>
          </a:ln>
        </p:spPr>
      </p:pic>
      <p:pic>
        <p:nvPicPr>
          <p:cNvPr id="2" name="Picture 1" descr="A qr code with blue squares&#10;&#10;Description automatically generated">
            <a:extLst>
              <a:ext uri="{FF2B5EF4-FFF2-40B4-BE49-F238E27FC236}">
                <a16:creationId xmlns:a16="http://schemas.microsoft.com/office/drawing/2014/main" id="{365CF257-D357-3066-E8B7-8392BBFBFE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677" y="1419366"/>
            <a:ext cx="1593175" cy="1593175"/>
          </a:xfrm>
          <a:prstGeom prst="rect">
            <a:avLst/>
          </a:prstGeom>
        </p:spPr>
      </p:pic>
    </p:spTree>
    <p:extLst>
      <p:ext uri="{BB962C8B-B14F-4D97-AF65-F5344CB8AC3E}">
        <p14:creationId xmlns:p14="http://schemas.microsoft.com/office/powerpoint/2010/main" val="3177393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4"/>
          <p:cNvSpPr/>
          <p:nvPr/>
        </p:nvSpPr>
        <p:spPr>
          <a:xfrm>
            <a:off x="0" y="5790155"/>
            <a:ext cx="12192000" cy="1067845"/>
          </a:xfrm>
          <a:prstGeom prst="rect">
            <a:avLst/>
          </a:prstGeom>
          <a:solidFill>
            <a:srgbClr val="385E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alibri"/>
              <a:ea typeface="Calibri"/>
              <a:cs typeface="Calibri"/>
              <a:sym typeface="Calibri"/>
            </a:endParaRPr>
          </a:p>
        </p:txBody>
      </p:sp>
      <p:sp>
        <p:nvSpPr>
          <p:cNvPr id="95" name="Google Shape;95;p4"/>
          <p:cNvSpPr txBox="1"/>
          <p:nvPr/>
        </p:nvSpPr>
        <p:spPr>
          <a:xfrm>
            <a:off x="9657519" y="5890943"/>
            <a:ext cx="2377824" cy="866263"/>
          </a:xfrm>
          <a:prstGeom prst="rect">
            <a:avLst/>
          </a:prstGeom>
          <a:noFill/>
          <a:ln>
            <a:noFill/>
          </a:ln>
        </p:spPr>
        <p:txBody>
          <a:bodyPr spcFirstLastPara="1" wrap="square" lIns="0" tIns="492125" rIns="0" bIns="0" anchor="t" anchorCtr="0">
            <a:spAutoFit/>
          </a:bodyPr>
          <a:lstStyle/>
          <a:p>
            <a:pPr marL="12700" lvl="0" algn="r"/>
            <a:r>
              <a:rPr lang="en-GB" sz="1200" dirty="0">
                <a:solidFill>
                  <a:srgbClr val="FFFFFF"/>
                </a:solidFill>
                <a:latin typeface="Cordia New" panose="020B0304020202020204" pitchFamily="34" charset="-34"/>
                <a:ea typeface="Commissioner Thin"/>
                <a:cs typeface="Cordia New" panose="020B0304020202020204" pitchFamily="34" charset="-34"/>
                <a:sym typeface="Commissioner Thin"/>
              </a:rPr>
              <a:t>Registered Charity </a:t>
            </a:r>
          </a:p>
          <a:p>
            <a:pPr marL="12700" lvl="0" algn="r"/>
            <a:r>
              <a:rPr lang="en-GB" sz="1200" dirty="0">
                <a:solidFill>
                  <a:srgbClr val="FFFFFF"/>
                </a:solidFill>
                <a:latin typeface="Cordia New" panose="020B0304020202020204" pitchFamily="34" charset="-34"/>
                <a:ea typeface="Commissioner Thin"/>
                <a:cs typeface="Cordia New" panose="020B0304020202020204" pitchFamily="34" charset="-34"/>
                <a:sym typeface="Commissioner Thin"/>
              </a:rPr>
              <a:t>No: 1164988</a:t>
            </a:r>
            <a:endParaRPr sz="1200" dirty="0">
              <a:solidFill>
                <a:schemeClr val="dk1"/>
              </a:solidFill>
              <a:latin typeface="Cordia New" panose="020B0304020202020204" pitchFamily="34" charset="-34"/>
              <a:ea typeface="Commissioner Thin"/>
              <a:cs typeface="Cordia New" panose="020B0304020202020204" pitchFamily="34" charset="-34"/>
              <a:sym typeface="Commissioner Thin"/>
            </a:endParaRPr>
          </a:p>
        </p:txBody>
      </p:sp>
      <p:sp>
        <p:nvSpPr>
          <p:cNvPr id="96" name="Google Shape;96;p4"/>
          <p:cNvSpPr txBox="1"/>
          <p:nvPr/>
        </p:nvSpPr>
        <p:spPr>
          <a:xfrm>
            <a:off x="455616" y="-35534"/>
            <a:ext cx="8274900" cy="1112700"/>
          </a:xfrm>
          <a:prstGeom prst="rect">
            <a:avLst/>
          </a:prstGeom>
          <a:noFill/>
          <a:ln>
            <a:noFill/>
          </a:ln>
        </p:spPr>
        <p:txBody>
          <a:bodyPr spcFirstLastPara="1" wrap="square" lIns="0" tIns="492125" rIns="0" bIns="0" anchor="t" anchorCtr="0">
            <a:spAutoFit/>
          </a:bodyPr>
          <a:lstStyle/>
          <a:p>
            <a:pPr marL="12700" marR="0" lvl="0" indent="0" algn="l" rtl="0">
              <a:lnSpc>
                <a:spcPct val="100000"/>
              </a:lnSpc>
              <a:spcBef>
                <a:spcPts val="0"/>
              </a:spcBef>
              <a:spcAft>
                <a:spcPts val="0"/>
              </a:spcAft>
              <a:buNone/>
            </a:pPr>
            <a:r>
              <a:rPr lang="en-GB" sz="4000" b="1" dirty="0" err="1">
                <a:solidFill>
                  <a:srgbClr val="385EF7"/>
                </a:solidFill>
                <a:latin typeface="Commissioner" pitchFamily="2" charset="0"/>
                <a:ea typeface="Commissioner Thin"/>
                <a:cs typeface="Arial" panose="020B0604020202020204" pitchFamily="34" charset="0"/>
                <a:sym typeface="Commissioner Thin"/>
              </a:rPr>
              <a:t>Orlanda</a:t>
            </a:r>
            <a:r>
              <a:rPr lang="en-GB" sz="4000" b="1" dirty="0">
                <a:solidFill>
                  <a:srgbClr val="385EF7"/>
                </a:solidFill>
                <a:latin typeface="Commissioner" pitchFamily="2" charset="0"/>
                <a:ea typeface="Commissioner Thin"/>
                <a:cs typeface="Arial" panose="020B0604020202020204" pitchFamily="34" charset="0"/>
                <a:sym typeface="Commissioner Thin"/>
              </a:rPr>
              <a:t> and Julian’s Story </a:t>
            </a:r>
            <a:endParaRPr sz="4000" b="1" dirty="0">
              <a:solidFill>
                <a:srgbClr val="385EF7"/>
              </a:solidFill>
              <a:latin typeface="Commissioner" pitchFamily="2" charset="0"/>
              <a:ea typeface="Commissioner Thin"/>
              <a:cs typeface="Arial" panose="020B0604020202020204" pitchFamily="34" charset="0"/>
              <a:sym typeface="Commissioner Thin"/>
            </a:endParaRPr>
          </a:p>
        </p:txBody>
      </p:sp>
      <p:sp>
        <p:nvSpPr>
          <p:cNvPr id="6" name="Google Shape;128;p2">
            <a:extLst>
              <a:ext uri="{FF2B5EF4-FFF2-40B4-BE49-F238E27FC236}">
                <a16:creationId xmlns:a16="http://schemas.microsoft.com/office/drawing/2014/main" id="{C8B6576C-6513-3E28-C2FF-E59CE5342946}"/>
              </a:ext>
            </a:extLst>
          </p:cNvPr>
          <p:cNvSpPr/>
          <p:nvPr/>
        </p:nvSpPr>
        <p:spPr>
          <a:xfrm>
            <a:off x="1938528" y="1476511"/>
            <a:ext cx="307701" cy="4089136"/>
          </a:xfrm>
          <a:prstGeom prst="rect">
            <a:avLst/>
          </a:prstGeom>
          <a:solidFill>
            <a:srgbClr val="B4015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TextBox 9">
            <a:extLst>
              <a:ext uri="{FF2B5EF4-FFF2-40B4-BE49-F238E27FC236}">
                <a16:creationId xmlns:a16="http://schemas.microsoft.com/office/drawing/2014/main" id="{EA8C54D3-A940-9BC7-2DF8-1D700B2C4788}"/>
              </a:ext>
            </a:extLst>
          </p:cNvPr>
          <p:cNvSpPr txBox="1"/>
          <p:nvPr/>
        </p:nvSpPr>
        <p:spPr>
          <a:xfrm>
            <a:off x="261694" y="4438279"/>
            <a:ext cx="4331372" cy="369332"/>
          </a:xfrm>
          <a:prstGeom prst="rect">
            <a:avLst/>
          </a:prstGeom>
          <a:noFill/>
        </p:spPr>
        <p:txBody>
          <a:bodyPr wrap="square">
            <a:spAutoFit/>
          </a:bodyPr>
          <a:lstStyle/>
          <a:p>
            <a:pPr algn="ctr"/>
            <a:r>
              <a:rPr lang="en-GB" sz="1800" b="1" dirty="0">
                <a:solidFill>
                  <a:srgbClr val="0432FF"/>
                </a:solidFill>
                <a:latin typeface="Commissioner" pitchFamily="2" charset="0"/>
              </a:rPr>
              <a:t> </a:t>
            </a:r>
            <a:endParaRPr lang="en-US" dirty="0"/>
          </a:p>
        </p:txBody>
      </p:sp>
      <p:pic>
        <p:nvPicPr>
          <p:cNvPr id="11" name="Google Shape;94;p4">
            <a:extLst>
              <a:ext uri="{FF2B5EF4-FFF2-40B4-BE49-F238E27FC236}">
                <a16:creationId xmlns:a16="http://schemas.microsoft.com/office/drawing/2014/main" id="{878C29C3-B10A-B24D-C753-6B9FB1992D7C}"/>
              </a:ext>
            </a:extLst>
          </p:cNvPr>
          <p:cNvPicPr preferRelativeResize="0"/>
          <p:nvPr/>
        </p:nvPicPr>
        <p:blipFill rotWithShape="1">
          <a:blip r:embed="rId3">
            <a:alphaModFix/>
          </a:blip>
          <a:srcRect/>
          <a:stretch/>
        </p:blipFill>
        <p:spPr>
          <a:xfrm>
            <a:off x="10344400" y="5930293"/>
            <a:ext cx="1690943" cy="325904"/>
          </a:xfrm>
          <a:prstGeom prst="rect">
            <a:avLst/>
          </a:prstGeom>
          <a:noFill/>
          <a:ln>
            <a:noFill/>
          </a:ln>
        </p:spPr>
      </p:pic>
      <p:sp>
        <p:nvSpPr>
          <p:cNvPr id="5" name="TextBox 4">
            <a:extLst>
              <a:ext uri="{FF2B5EF4-FFF2-40B4-BE49-F238E27FC236}">
                <a16:creationId xmlns:a16="http://schemas.microsoft.com/office/drawing/2014/main" id="{F8F3B3D5-EA0A-35C2-7097-294650B4706B}"/>
              </a:ext>
            </a:extLst>
          </p:cNvPr>
          <p:cNvSpPr txBox="1"/>
          <p:nvPr/>
        </p:nvSpPr>
        <p:spPr>
          <a:xfrm>
            <a:off x="2801711" y="2099942"/>
            <a:ext cx="4076168" cy="1938992"/>
          </a:xfrm>
          <a:prstGeom prst="rect">
            <a:avLst/>
          </a:prstGeom>
          <a:noFill/>
        </p:spPr>
        <p:txBody>
          <a:bodyPr wrap="square">
            <a:spAutoFit/>
          </a:bodyPr>
          <a:lstStyle/>
          <a:p>
            <a:pPr algn="ctr"/>
            <a:r>
              <a:rPr lang="en" sz="2400" dirty="0">
                <a:solidFill>
                  <a:schemeClr val="dk1"/>
                </a:solidFill>
                <a:highlight>
                  <a:srgbClr val="FFFFFF"/>
                </a:highlight>
                <a:latin typeface="Commissioner" pitchFamily="2" charset="0"/>
              </a:rPr>
              <a:t>“We don’t believe it’s fair that some babies have a Blank Space on their birth certificate where their father’s name should be”.</a:t>
            </a:r>
            <a:endParaRPr lang="en-US" sz="2400" dirty="0">
              <a:latin typeface="Commissioner" pitchFamily="2" charset="0"/>
            </a:endParaRPr>
          </a:p>
        </p:txBody>
      </p:sp>
      <p:pic>
        <p:nvPicPr>
          <p:cNvPr id="2" name="Google Shape;76;p17">
            <a:extLst>
              <a:ext uri="{FF2B5EF4-FFF2-40B4-BE49-F238E27FC236}">
                <a16:creationId xmlns:a16="http://schemas.microsoft.com/office/drawing/2014/main" id="{17A7EB85-6CE3-D606-FB4E-98BE91F90369}"/>
              </a:ext>
            </a:extLst>
          </p:cNvPr>
          <p:cNvPicPr preferRelativeResize="0"/>
          <p:nvPr/>
        </p:nvPicPr>
        <p:blipFill>
          <a:blip r:embed="rId4">
            <a:alphaModFix/>
          </a:blip>
          <a:stretch>
            <a:fillRect/>
          </a:stretch>
        </p:blipFill>
        <p:spPr>
          <a:xfrm>
            <a:off x="7604400" y="472387"/>
            <a:ext cx="3884736" cy="5093260"/>
          </a:xfrm>
          <a:prstGeom prst="rect">
            <a:avLst/>
          </a:prstGeom>
          <a:noFill/>
          <a:ln>
            <a:noFill/>
          </a:ln>
        </p:spPr>
      </p:pic>
      <p:pic>
        <p:nvPicPr>
          <p:cNvPr id="7" name="Picture 6" descr="A qr code with blue squares&#10;&#10;Description automatically generated">
            <a:extLst>
              <a:ext uri="{FF2B5EF4-FFF2-40B4-BE49-F238E27FC236}">
                <a16:creationId xmlns:a16="http://schemas.microsoft.com/office/drawing/2014/main" id="{048AAF25-4C82-2384-E62F-1497190F47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524" y="1425842"/>
            <a:ext cx="1593175" cy="1593175"/>
          </a:xfrm>
          <a:prstGeom prst="rect">
            <a:avLst/>
          </a:prstGeom>
        </p:spPr>
      </p:pic>
    </p:spTree>
    <p:extLst>
      <p:ext uri="{BB962C8B-B14F-4D97-AF65-F5344CB8AC3E}">
        <p14:creationId xmlns:p14="http://schemas.microsoft.com/office/powerpoint/2010/main" val="283072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812777D5-EA4C-49CC-1B44-09FC72009A44}"/>
            </a:ext>
          </a:extLst>
        </p:cNvPr>
        <p:cNvGrpSpPr/>
        <p:nvPr/>
      </p:nvGrpSpPr>
      <p:grpSpPr>
        <a:xfrm>
          <a:off x="0" y="0"/>
          <a:ext cx="0" cy="0"/>
          <a:chOff x="0" y="0"/>
          <a:chExt cx="0" cy="0"/>
        </a:xfrm>
      </p:grpSpPr>
      <p:sp>
        <p:nvSpPr>
          <p:cNvPr id="93" name="Google Shape;93;p4">
            <a:extLst>
              <a:ext uri="{FF2B5EF4-FFF2-40B4-BE49-F238E27FC236}">
                <a16:creationId xmlns:a16="http://schemas.microsoft.com/office/drawing/2014/main" id="{B80605C3-55BA-5581-1D71-550D505BD019}"/>
              </a:ext>
            </a:extLst>
          </p:cNvPr>
          <p:cNvSpPr/>
          <p:nvPr/>
        </p:nvSpPr>
        <p:spPr>
          <a:xfrm>
            <a:off x="0" y="5790155"/>
            <a:ext cx="12192000" cy="1067845"/>
          </a:xfrm>
          <a:prstGeom prst="rect">
            <a:avLst/>
          </a:prstGeom>
          <a:solidFill>
            <a:srgbClr val="385EF7"/>
          </a:solidFill>
          <a:ln>
            <a:noFill/>
          </a:ln>
        </p:spPr>
        <p:txBody>
          <a:bodyPr spcFirstLastPara="1" wrap="square" lIns="91425" tIns="45700" rIns="91425" bIns="45700" anchor="ctr" anchorCtr="0">
            <a:noAutofit/>
          </a:bodyPr>
          <a:lstStyle/>
          <a:p>
            <a:pPr marL="12700" marR="0" lvl="0" indent="0" algn="ctr" rtl="0">
              <a:lnSpc>
                <a:spcPct val="100000"/>
              </a:lnSpc>
              <a:spcBef>
                <a:spcPts val="0"/>
              </a:spcBef>
              <a:spcAft>
                <a:spcPts val="0"/>
              </a:spcAft>
              <a:buNone/>
            </a:pPr>
            <a:endParaRPr lang="en-GB" sz="1800" baseline="30000" dirty="0">
              <a:solidFill>
                <a:schemeClr val="bg1"/>
              </a:solidFill>
              <a:latin typeface="Commissioner" pitchFamily="2" charset="0"/>
              <a:ea typeface="Commissioner Thin"/>
              <a:cs typeface="Arial" panose="020B0604020202020204" pitchFamily="34" charset="0"/>
              <a:sym typeface="Commissioner Thin"/>
            </a:endParaRPr>
          </a:p>
        </p:txBody>
      </p:sp>
      <p:sp>
        <p:nvSpPr>
          <p:cNvPr id="95" name="Google Shape;95;p4">
            <a:extLst>
              <a:ext uri="{FF2B5EF4-FFF2-40B4-BE49-F238E27FC236}">
                <a16:creationId xmlns:a16="http://schemas.microsoft.com/office/drawing/2014/main" id="{88A33113-503C-D100-814E-8A60D10177D2}"/>
              </a:ext>
            </a:extLst>
          </p:cNvPr>
          <p:cNvSpPr txBox="1"/>
          <p:nvPr/>
        </p:nvSpPr>
        <p:spPr>
          <a:xfrm>
            <a:off x="9657519" y="5890943"/>
            <a:ext cx="2377824" cy="866263"/>
          </a:xfrm>
          <a:prstGeom prst="rect">
            <a:avLst/>
          </a:prstGeom>
          <a:noFill/>
          <a:ln>
            <a:noFill/>
          </a:ln>
        </p:spPr>
        <p:txBody>
          <a:bodyPr spcFirstLastPara="1" wrap="square" lIns="0" tIns="492125" rIns="0" bIns="0" anchor="t" anchorCtr="0">
            <a:spAutoFit/>
          </a:bodyPr>
          <a:lstStyle/>
          <a:p>
            <a:pPr marL="12700" lvl="0" algn="r"/>
            <a:r>
              <a:rPr lang="en-GB" sz="1200" dirty="0">
                <a:solidFill>
                  <a:srgbClr val="FFFFFF"/>
                </a:solidFill>
                <a:latin typeface="Cordia New" panose="020B0304020202020204" pitchFamily="34" charset="-34"/>
                <a:ea typeface="Commissioner Thin"/>
                <a:cs typeface="Cordia New" panose="020B0304020202020204" pitchFamily="34" charset="-34"/>
                <a:sym typeface="Commissioner Thin"/>
              </a:rPr>
              <a:t>Registered Charity </a:t>
            </a:r>
          </a:p>
          <a:p>
            <a:pPr marL="12700" lvl="0" algn="r"/>
            <a:r>
              <a:rPr lang="en-GB" sz="1200" dirty="0">
                <a:solidFill>
                  <a:srgbClr val="FFFFFF"/>
                </a:solidFill>
                <a:latin typeface="Cordia New" panose="020B0304020202020204" pitchFamily="34" charset="-34"/>
                <a:ea typeface="Commissioner Thin"/>
                <a:cs typeface="Cordia New" panose="020B0304020202020204" pitchFamily="34" charset="-34"/>
                <a:sym typeface="Commissioner Thin"/>
              </a:rPr>
              <a:t>No: 1164988</a:t>
            </a:r>
            <a:endParaRPr sz="1200" dirty="0">
              <a:solidFill>
                <a:schemeClr val="dk1"/>
              </a:solidFill>
              <a:latin typeface="Cordia New" panose="020B0304020202020204" pitchFamily="34" charset="-34"/>
              <a:ea typeface="Commissioner Thin"/>
              <a:cs typeface="Cordia New" panose="020B0304020202020204" pitchFamily="34" charset="-34"/>
              <a:sym typeface="Commissioner Thin"/>
            </a:endParaRPr>
          </a:p>
        </p:txBody>
      </p:sp>
      <p:sp>
        <p:nvSpPr>
          <p:cNvPr id="96" name="Google Shape;96;p4">
            <a:extLst>
              <a:ext uri="{FF2B5EF4-FFF2-40B4-BE49-F238E27FC236}">
                <a16:creationId xmlns:a16="http://schemas.microsoft.com/office/drawing/2014/main" id="{94BD1460-BE5A-118E-0A2B-85594A3D8AEB}"/>
              </a:ext>
            </a:extLst>
          </p:cNvPr>
          <p:cNvSpPr txBox="1"/>
          <p:nvPr/>
        </p:nvSpPr>
        <p:spPr>
          <a:xfrm>
            <a:off x="455616" y="-35534"/>
            <a:ext cx="10703164" cy="1112484"/>
          </a:xfrm>
          <a:prstGeom prst="rect">
            <a:avLst/>
          </a:prstGeom>
          <a:noFill/>
          <a:ln>
            <a:noFill/>
          </a:ln>
        </p:spPr>
        <p:txBody>
          <a:bodyPr spcFirstLastPara="1" wrap="square" lIns="0" tIns="492125" rIns="0" bIns="0" anchor="t" anchorCtr="0">
            <a:spAutoFit/>
          </a:bodyPr>
          <a:lstStyle/>
          <a:p>
            <a:pPr marL="12700" marR="0" lvl="0" indent="0" algn="l" rtl="0">
              <a:lnSpc>
                <a:spcPct val="100000"/>
              </a:lnSpc>
              <a:spcBef>
                <a:spcPts val="0"/>
              </a:spcBef>
              <a:spcAft>
                <a:spcPts val="0"/>
              </a:spcAft>
              <a:buNone/>
            </a:pPr>
            <a:r>
              <a:rPr lang="en-GB" sz="4000" b="1" dirty="0">
                <a:solidFill>
                  <a:srgbClr val="385EF7"/>
                </a:solidFill>
                <a:latin typeface="Commissioner" pitchFamily="2" charset="0"/>
                <a:ea typeface="Commissioner Thin"/>
                <a:cs typeface="Arial" panose="020B0604020202020204" pitchFamily="34" charset="0"/>
                <a:sym typeface="Commissioner Thin"/>
              </a:rPr>
              <a:t>Current Legal Process </a:t>
            </a:r>
            <a:r>
              <a:rPr lang="en-GB" sz="3200" b="1" dirty="0">
                <a:solidFill>
                  <a:srgbClr val="385EF7"/>
                </a:solidFill>
                <a:latin typeface="Commissioner" pitchFamily="2" charset="0"/>
                <a:ea typeface="Commissioner Thin"/>
                <a:cs typeface="Arial" panose="020B0604020202020204" pitchFamily="34" charset="0"/>
                <a:sym typeface="Commissioner Thin"/>
              </a:rPr>
              <a:t>(England and Wales)</a:t>
            </a:r>
            <a:endParaRPr sz="3200" b="1" dirty="0">
              <a:solidFill>
                <a:srgbClr val="385EF7"/>
              </a:solidFill>
              <a:latin typeface="Commissioner" pitchFamily="2" charset="0"/>
              <a:ea typeface="Commissioner Thin"/>
              <a:cs typeface="Arial" panose="020B0604020202020204" pitchFamily="34" charset="0"/>
              <a:sym typeface="Commissioner Thin"/>
            </a:endParaRPr>
          </a:p>
        </p:txBody>
      </p:sp>
      <p:sp>
        <p:nvSpPr>
          <p:cNvPr id="6" name="Google Shape;128;p2">
            <a:extLst>
              <a:ext uri="{FF2B5EF4-FFF2-40B4-BE49-F238E27FC236}">
                <a16:creationId xmlns:a16="http://schemas.microsoft.com/office/drawing/2014/main" id="{36BC181A-6BFA-F70F-E756-D459B9A9ED09}"/>
              </a:ext>
            </a:extLst>
          </p:cNvPr>
          <p:cNvSpPr/>
          <p:nvPr/>
        </p:nvSpPr>
        <p:spPr>
          <a:xfrm>
            <a:off x="1938528" y="1476511"/>
            <a:ext cx="307701" cy="4089136"/>
          </a:xfrm>
          <a:prstGeom prst="rect">
            <a:avLst/>
          </a:prstGeom>
          <a:solidFill>
            <a:srgbClr val="B4015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TextBox 9">
            <a:extLst>
              <a:ext uri="{FF2B5EF4-FFF2-40B4-BE49-F238E27FC236}">
                <a16:creationId xmlns:a16="http://schemas.microsoft.com/office/drawing/2014/main" id="{25A4791A-51EE-4898-FF32-217F94B925E5}"/>
              </a:ext>
            </a:extLst>
          </p:cNvPr>
          <p:cNvSpPr txBox="1"/>
          <p:nvPr/>
        </p:nvSpPr>
        <p:spPr>
          <a:xfrm>
            <a:off x="261694" y="4438279"/>
            <a:ext cx="4331372" cy="369332"/>
          </a:xfrm>
          <a:prstGeom prst="rect">
            <a:avLst/>
          </a:prstGeom>
          <a:noFill/>
        </p:spPr>
        <p:txBody>
          <a:bodyPr wrap="square">
            <a:spAutoFit/>
          </a:bodyPr>
          <a:lstStyle/>
          <a:p>
            <a:pPr algn="ctr"/>
            <a:r>
              <a:rPr lang="en-GB" sz="1800" b="1" dirty="0">
                <a:solidFill>
                  <a:srgbClr val="0432FF"/>
                </a:solidFill>
                <a:latin typeface="Commissioner" pitchFamily="2" charset="0"/>
              </a:rPr>
              <a:t> </a:t>
            </a:r>
            <a:endParaRPr lang="en-US" dirty="0"/>
          </a:p>
        </p:txBody>
      </p:sp>
      <p:pic>
        <p:nvPicPr>
          <p:cNvPr id="11" name="Google Shape;94;p4">
            <a:extLst>
              <a:ext uri="{FF2B5EF4-FFF2-40B4-BE49-F238E27FC236}">
                <a16:creationId xmlns:a16="http://schemas.microsoft.com/office/drawing/2014/main" id="{9C01B35C-8FE2-D191-2238-C8DA02530C93}"/>
              </a:ext>
            </a:extLst>
          </p:cNvPr>
          <p:cNvPicPr preferRelativeResize="0"/>
          <p:nvPr/>
        </p:nvPicPr>
        <p:blipFill rotWithShape="1">
          <a:blip r:embed="rId3">
            <a:alphaModFix/>
          </a:blip>
          <a:srcRect/>
          <a:stretch/>
        </p:blipFill>
        <p:spPr>
          <a:xfrm>
            <a:off x="10344400" y="5930293"/>
            <a:ext cx="1690943" cy="325904"/>
          </a:xfrm>
          <a:prstGeom prst="rect">
            <a:avLst/>
          </a:prstGeom>
          <a:noFill/>
          <a:ln>
            <a:noFill/>
          </a:ln>
        </p:spPr>
      </p:pic>
      <p:graphicFrame>
        <p:nvGraphicFramePr>
          <p:cNvPr id="7" name="Diagram 6">
            <a:extLst>
              <a:ext uri="{FF2B5EF4-FFF2-40B4-BE49-F238E27FC236}">
                <a16:creationId xmlns:a16="http://schemas.microsoft.com/office/drawing/2014/main" id="{DCA83794-29E2-7C41-48B1-30C0F85F8F09}"/>
              </a:ext>
            </a:extLst>
          </p:cNvPr>
          <p:cNvGraphicFramePr/>
          <p:nvPr>
            <p:extLst>
              <p:ext uri="{D42A27DB-BD31-4B8C-83A1-F6EECF244321}">
                <p14:modId xmlns:p14="http://schemas.microsoft.com/office/powerpoint/2010/main" val="1435859320"/>
              </p:ext>
            </p:extLst>
          </p:nvPr>
        </p:nvGraphicFramePr>
        <p:xfrm>
          <a:off x="2625409" y="1186199"/>
          <a:ext cx="9220162" cy="15388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Picture 1" descr="A qr code with blue squares&#10;&#10;Description automatically generated">
            <a:extLst>
              <a:ext uri="{FF2B5EF4-FFF2-40B4-BE49-F238E27FC236}">
                <a16:creationId xmlns:a16="http://schemas.microsoft.com/office/drawing/2014/main" id="{01B29853-91B3-26A4-468B-87F097385D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2677" y="1476511"/>
            <a:ext cx="1593175" cy="1593175"/>
          </a:xfrm>
          <a:prstGeom prst="rect">
            <a:avLst/>
          </a:prstGeom>
        </p:spPr>
      </p:pic>
      <p:sp>
        <p:nvSpPr>
          <p:cNvPr id="8" name="TextBox 7">
            <a:extLst>
              <a:ext uri="{FF2B5EF4-FFF2-40B4-BE49-F238E27FC236}">
                <a16:creationId xmlns:a16="http://schemas.microsoft.com/office/drawing/2014/main" id="{66FAF65D-2757-4920-9CE6-75CC9B2854C9}"/>
              </a:ext>
            </a:extLst>
          </p:cNvPr>
          <p:cNvSpPr txBox="1"/>
          <p:nvPr/>
        </p:nvSpPr>
        <p:spPr>
          <a:xfrm>
            <a:off x="4593066" y="2994070"/>
            <a:ext cx="5636542" cy="461665"/>
          </a:xfrm>
          <a:prstGeom prst="rect">
            <a:avLst/>
          </a:prstGeom>
          <a:noFill/>
        </p:spPr>
        <p:txBody>
          <a:bodyPr wrap="square" rtlCol="0">
            <a:spAutoFit/>
          </a:bodyPr>
          <a:lstStyle/>
          <a:p>
            <a:r>
              <a:rPr lang="en-US" sz="2400" b="1" dirty="0">
                <a:latin typeface="Commissioner" pitchFamily="2" charset="0"/>
              </a:rPr>
              <a:t>Common Problems and Barriers </a:t>
            </a:r>
          </a:p>
        </p:txBody>
      </p:sp>
      <p:graphicFrame>
        <p:nvGraphicFramePr>
          <p:cNvPr id="9" name="Diagram 8">
            <a:extLst>
              <a:ext uri="{FF2B5EF4-FFF2-40B4-BE49-F238E27FC236}">
                <a16:creationId xmlns:a16="http://schemas.microsoft.com/office/drawing/2014/main" id="{E8608958-97A5-2D33-9CEF-88CD6E70E685}"/>
              </a:ext>
            </a:extLst>
          </p:cNvPr>
          <p:cNvGraphicFramePr/>
          <p:nvPr>
            <p:extLst>
              <p:ext uri="{D42A27DB-BD31-4B8C-83A1-F6EECF244321}">
                <p14:modId xmlns:p14="http://schemas.microsoft.com/office/powerpoint/2010/main" val="2261161240"/>
              </p:ext>
            </p:extLst>
          </p:nvPr>
        </p:nvGraphicFramePr>
        <p:xfrm>
          <a:off x="2625409" y="3243385"/>
          <a:ext cx="9220162" cy="232226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4200938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9"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E26A702E-9348-2447-5B5C-9E9054A31B5E}"/>
            </a:ext>
          </a:extLst>
        </p:cNvPr>
        <p:cNvGrpSpPr/>
        <p:nvPr/>
      </p:nvGrpSpPr>
      <p:grpSpPr>
        <a:xfrm>
          <a:off x="0" y="0"/>
          <a:ext cx="0" cy="0"/>
          <a:chOff x="0" y="0"/>
          <a:chExt cx="0" cy="0"/>
        </a:xfrm>
      </p:grpSpPr>
      <p:sp>
        <p:nvSpPr>
          <p:cNvPr id="93" name="Google Shape;93;p4">
            <a:extLst>
              <a:ext uri="{FF2B5EF4-FFF2-40B4-BE49-F238E27FC236}">
                <a16:creationId xmlns:a16="http://schemas.microsoft.com/office/drawing/2014/main" id="{D383F715-26B1-DA19-F25F-4C2C1C646BD5}"/>
              </a:ext>
            </a:extLst>
          </p:cNvPr>
          <p:cNvSpPr/>
          <p:nvPr/>
        </p:nvSpPr>
        <p:spPr>
          <a:xfrm>
            <a:off x="0" y="5790155"/>
            <a:ext cx="12192000" cy="1067845"/>
          </a:xfrm>
          <a:prstGeom prst="rect">
            <a:avLst/>
          </a:prstGeom>
          <a:solidFill>
            <a:srgbClr val="385EF7"/>
          </a:solidFill>
          <a:ln>
            <a:noFill/>
          </a:ln>
        </p:spPr>
        <p:txBody>
          <a:bodyPr spcFirstLastPara="1" wrap="square" lIns="91425" tIns="45700" rIns="91425" bIns="45700" anchor="ctr" anchorCtr="0">
            <a:noAutofit/>
          </a:bodyPr>
          <a:lstStyle/>
          <a:p>
            <a:pPr marL="12700" marR="0" lvl="0" indent="0" algn="ctr" rtl="0">
              <a:lnSpc>
                <a:spcPct val="100000"/>
              </a:lnSpc>
              <a:spcBef>
                <a:spcPts val="0"/>
              </a:spcBef>
              <a:spcAft>
                <a:spcPts val="0"/>
              </a:spcAft>
              <a:buNone/>
            </a:pPr>
            <a:endParaRPr lang="en-GB" sz="1800" baseline="30000" dirty="0">
              <a:solidFill>
                <a:schemeClr val="bg1"/>
              </a:solidFill>
              <a:latin typeface="Commissioner" pitchFamily="2" charset="0"/>
              <a:ea typeface="Commissioner Thin"/>
              <a:cs typeface="Arial" panose="020B0604020202020204" pitchFamily="34" charset="0"/>
              <a:sym typeface="Commissioner Thin"/>
            </a:endParaRPr>
          </a:p>
        </p:txBody>
      </p:sp>
      <p:sp>
        <p:nvSpPr>
          <p:cNvPr id="95" name="Google Shape;95;p4">
            <a:extLst>
              <a:ext uri="{FF2B5EF4-FFF2-40B4-BE49-F238E27FC236}">
                <a16:creationId xmlns:a16="http://schemas.microsoft.com/office/drawing/2014/main" id="{9074E537-5103-6122-CD53-61A1D3E59575}"/>
              </a:ext>
            </a:extLst>
          </p:cNvPr>
          <p:cNvSpPr txBox="1"/>
          <p:nvPr/>
        </p:nvSpPr>
        <p:spPr>
          <a:xfrm>
            <a:off x="9657519" y="5890943"/>
            <a:ext cx="2377824" cy="866263"/>
          </a:xfrm>
          <a:prstGeom prst="rect">
            <a:avLst/>
          </a:prstGeom>
          <a:noFill/>
          <a:ln>
            <a:noFill/>
          </a:ln>
        </p:spPr>
        <p:txBody>
          <a:bodyPr spcFirstLastPara="1" wrap="square" lIns="0" tIns="492125" rIns="0" bIns="0" anchor="t" anchorCtr="0">
            <a:spAutoFit/>
          </a:bodyPr>
          <a:lstStyle/>
          <a:p>
            <a:pPr marL="12700" lvl="0" algn="r"/>
            <a:r>
              <a:rPr lang="en-GB" sz="1200" dirty="0">
                <a:solidFill>
                  <a:srgbClr val="FFFFFF"/>
                </a:solidFill>
                <a:latin typeface="Cordia New" panose="020B0304020202020204" pitchFamily="34" charset="-34"/>
                <a:ea typeface="Commissioner Thin"/>
                <a:cs typeface="Cordia New" panose="020B0304020202020204" pitchFamily="34" charset="-34"/>
                <a:sym typeface="Commissioner Thin"/>
              </a:rPr>
              <a:t>Registered Charity </a:t>
            </a:r>
          </a:p>
          <a:p>
            <a:pPr marL="12700" lvl="0" algn="r"/>
            <a:r>
              <a:rPr lang="en-GB" sz="1200" dirty="0">
                <a:solidFill>
                  <a:srgbClr val="FFFFFF"/>
                </a:solidFill>
                <a:latin typeface="Cordia New" panose="020B0304020202020204" pitchFamily="34" charset="-34"/>
                <a:ea typeface="Commissioner Thin"/>
                <a:cs typeface="Cordia New" panose="020B0304020202020204" pitchFamily="34" charset="-34"/>
                <a:sym typeface="Commissioner Thin"/>
              </a:rPr>
              <a:t>No: 1164988</a:t>
            </a:r>
            <a:endParaRPr sz="1200" dirty="0">
              <a:solidFill>
                <a:schemeClr val="dk1"/>
              </a:solidFill>
              <a:latin typeface="Cordia New" panose="020B0304020202020204" pitchFamily="34" charset="-34"/>
              <a:ea typeface="Commissioner Thin"/>
              <a:cs typeface="Cordia New" panose="020B0304020202020204" pitchFamily="34" charset="-34"/>
              <a:sym typeface="Commissioner Thin"/>
            </a:endParaRPr>
          </a:p>
        </p:txBody>
      </p:sp>
      <p:sp>
        <p:nvSpPr>
          <p:cNvPr id="96" name="Google Shape;96;p4">
            <a:extLst>
              <a:ext uri="{FF2B5EF4-FFF2-40B4-BE49-F238E27FC236}">
                <a16:creationId xmlns:a16="http://schemas.microsoft.com/office/drawing/2014/main" id="{CA1BA905-5594-DCB6-F3C8-D0A0CDF0E456}"/>
              </a:ext>
            </a:extLst>
          </p:cNvPr>
          <p:cNvSpPr txBox="1"/>
          <p:nvPr/>
        </p:nvSpPr>
        <p:spPr>
          <a:xfrm>
            <a:off x="280801" y="-189463"/>
            <a:ext cx="10909070" cy="1481816"/>
          </a:xfrm>
          <a:prstGeom prst="rect">
            <a:avLst/>
          </a:prstGeom>
          <a:noFill/>
          <a:ln>
            <a:noFill/>
          </a:ln>
        </p:spPr>
        <p:txBody>
          <a:bodyPr spcFirstLastPara="1" wrap="square" lIns="0" tIns="492125" rIns="0" bIns="0" anchor="t" anchorCtr="0">
            <a:spAutoFit/>
          </a:bodyPr>
          <a:lstStyle/>
          <a:p>
            <a:r>
              <a:rPr lang="en-GB" sz="4000" b="1" dirty="0">
                <a:solidFill>
                  <a:srgbClr val="3A5EF6"/>
                </a:solidFill>
                <a:latin typeface="Commissioner" pitchFamily="2" charset="0"/>
                <a:ea typeface="Times New Roman" panose="02020603050405020304" pitchFamily="18" charset="0"/>
                <a:cs typeface="Arial" panose="020B0604020202020204" pitchFamily="34" charset="0"/>
              </a:rPr>
              <a:t>What things need to be considered?  </a:t>
            </a:r>
          </a:p>
          <a:p>
            <a:r>
              <a:rPr lang="en-GB" sz="2400" dirty="0">
                <a:solidFill>
                  <a:srgbClr val="3A5EF6"/>
                </a:solidFill>
                <a:latin typeface="Commissioner" pitchFamily="2" charset="0"/>
                <a:ea typeface="Times New Roman" panose="02020603050405020304" pitchFamily="18" charset="0"/>
                <a:cs typeface="Arial" panose="020B0604020202020204" pitchFamily="34" charset="0"/>
              </a:rPr>
              <a:t>(non-exhaustive – each case turns on the facts);</a:t>
            </a:r>
          </a:p>
        </p:txBody>
      </p:sp>
      <p:sp>
        <p:nvSpPr>
          <p:cNvPr id="6" name="Google Shape;128;p2">
            <a:extLst>
              <a:ext uri="{FF2B5EF4-FFF2-40B4-BE49-F238E27FC236}">
                <a16:creationId xmlns:a16="http://schemas.microsoft.com/office/drawing/2014/main" id="{895011DE-749B-97C8-C8E2-3B26929B64BA}"/>
              </a:ext>
            </a:extLst>
          </p:cNvPr>
          <p:cNvSpPr/>
          <p:nvPr/>
        </p:nvSpPr>
        <p:spPr>
          <a:xfrm>
            <a:off x="1938528" y="1476511"/>
            <a:ext cx="307701" cy="4089136"/>
          </a:xfrm>
          <a:prstGeom prst="rect">
            <a:avLst/>
          </a:prstGeom>
          <a:solidFill>
            <a:srgbClr val="B4015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TextBox 9">
            <a:extLst>
              <a:ext uri="{FF2B5EF4-FFF2-40B4-BE49-F238E27FC236}">
                <a16:creationId xmlns:a16="http://schemas.microsoft.com/office/drawing/2014/main" id="{9B716F4B-36D0-D2EE-3FC6-8EC75207D1C8}"/>
              </a:ext>
            </a:extLst>
          </p:cNvPr>
          <p:cNvSpPr txBox="1"/>
          <p:nvPr/>
        </p:nvSpPr>
        <p:spPr>
          <a:xfrm>
            <a:off x="261694" y="4438279"/>
            <a:ext cx="4331372" cy="369332"/>
          </a:xfrm>
          <a:prstGeom prst="rect">
            <a:avLst/>
          </a:prstGeom>
          <a:noFill/>
        </p:spPr>
        <p:txBody>
          <a:bodyPr wrap="square">
            <a:spAutoFit/>
          </a:bodyPr>
          <a:lstStyle/>
          <a:p>
            <a:pPr algn="ctr"/>
            <a:r>
              <a:rPr lang="en-GB" sz="1800" b="1" dirty="0">
                <a:solidFill>
                  <a:srgbClr val="0432FF"/>
                </a:solidFill>
                <a:latin typeface="Commissioner" pitchFamily="2" charset="0"/>
              </a:rPr>
              <a:t> </a:t>
            </a:r>
            <a:endParaRPr lang="en-US" dirty="0"/>
          </a:p>
        </p:txBody>
      </p:sp>
      <p:pic>
        <p:nvPicPr>
          <p:cNvPr id="11" name="Google Shape;94;p4">
            <a:extLst>
              <a:ext uri="{FF2B5EF4-FFF2-40B4-BE49-F238E27FC236}">
                <a16:creationId xmlns:a16="http://schemas.microsoft.com/office/drawing/2014/main" id="{BEE3ED80-4194-4E98-59A3-23D2D90DA661}"/>
              </a:ext>
            </a:extLst>
          </p:cNvPr>
          <p:cNvPicPr preferRelativeResize="0"/>
          <p:nvPr/>
        </p:nvPicPr>
        <p:blipFill rotWithShape="1">
          <a:blip r:embed="rId3">
            <a:alphaModFix/>
          </a:blip>
          <a:srcRect/>
          <a:stretch/>
        </p:blipFill>
        <p:spPr>
          <a:xfrm>
            <a:off x="10344400" y="5930293"/>
            <a:ext cx="1690943" cy="325904"/>
          </a:xfrm>
          <a:prstGeom prst="rect">
            <a:avLst/>
          </a:prstGeom>
          <a:noFill/>
          <a:ln>
            <a:noFill/>
          </a:ln>
        </p:spPr>
      </p:pic>
      <p:graphicFrame>
        <p:nvGraphicFramePr>
          <p:cNvPr id="7" name="Diagram 6">
            <a:extLst>
              <a:ext uri="{FF2B5EF4-FFF2-40B4-BE49-F238E27FC236}">
                <a16:creationId xmlns:a16="http://schemas.microsoft.com/office/drawing/2014/main" id="{A1F707D0-AC75-4285-CE92-804FB5B6758D}"/>
              </a:ext>
            </a:extLst>
          </p:cNvPr>
          <p:cNvGraphicFramePr/>
          <p:nvPr>
            <p:extLst>
              <p:ext uri="{D42A27DB-BD31-4B8C-83A1-F6EECF244321}">
                <p14:modId xmlns:p14="http://schemas.microsoft.com/office/powerpoint/2010/main" val="3690756951"/>
              </p:ext>
            </p:extLst>
          </p:nvPr>
        </p:nvGraphicFramePr>
        <p:xfrm>
          <a:off x="2656639" y="1715906"/>
          <a:ext cx="9220162" cy="15388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Picture 1" descr="A qr code with blue squares&#10;&#10;Description automatically generated">
            <a:extLst>
              <a:ext uri="{FF2B5EF4-FFF2-40B4-BE49-F238E27FC236}">
                <a16:creationId xmlns:a16="http://schemas.microsoft.com/office/drawing/2014/main" id="{20A64BB0-C528-2B4B-3D61-3A909C9395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2677" y="1476511"/>
            <a:ext cx="1593175" cy="1593175"/>
          </a:xfrm>
          <a:prstGeom prst="rect">
            <a:avLst/>
          </a:prstGeom>
        </p:spPr>
      </p:pic>
      <p:graphicFrame>
        <p:nvGraphicFramePr>
          <p:cNvPr id="9" name="Diagram 8">
            <a:extLst>
              <a:ext uri="{FF2B5EF4-FFF2-40B4-BE49-F238E27FC236}">
                <a16:creationId xmlns:a16="http://schemas.microsoft.com/office/drawing/2014/main" id="{DA062DA9-5D6D-4570-C4C8-08EDBD9B63DE}"/>
              </a:ext>
            </a:extLst>
          </p:cNvPr>
          <p:cNvGraphicFramePr/>
          <p:nvPr>
            <p:extLst>
              <p:ext uri="{D42A27DB-BD31-4B8C-83A1-F6EECF244321}">
                <p14:modId xmlns:p14="http://schemas.microsoft.com/office/powerpoint/2010/main" val="2273992621"/>
              </p:ext>
            </p:extLst>
          </p:nvPr>
        </p:nvGraphicFramePr>
        <p:xfrm>
          <a:off x="2656639" y="3467892"/>
          <a:ext cx="9220162" cy="232226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864472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4"/>
          <p:cNvSpPr/>
          <p:nvPr/>
        </p:nvSpPr>
        <p:spPr>
          <a:xfrm>
            <a:off x="0" y="5790155"/>
            <a:ext cx="12192000" cy="1067845"/>
          </a:xfrm>
          <a:prstGeom prst="rect">
            <a:avLst/>
          </a:prstGeom>
          <a:solidFill>
            <a:srgbClr val="385E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latin typeface="Calibri"/>
              <a:ea typeface="Calibri"/>
              <a:cs typeface="Calibri"/>
              <a:sym typeface="Calibri"/>
            </a:endParaRPr>
          </a:p>
        </p:txBody>
      </p:sp>
      <p:sp>
        <p:nvSpPr>
          <p:cNvPr id="95" name="Google Shape;95;p4"/>
          <p:cNvSpPr txBox="1"/>
          <p:nvPr/>
        </p:nvSpPr>
        <p:spPr>
          <a:xfrm>
            <a:off x="9657519" y="5890943"/>
            <a:ext cx="2377824" cy="866263"/>
          </a:xfrm>
          <a:prstGeom prst="rect">
            <a:avLst/>
          </a:prstGeom>
          <a:noFill/>
          <a:ln>
            <a:noFill/>
          </a:ln>
        </p:spPr>
        <p:txBody>
          <a:bodyPr spcFirstLastPara="1" wrap="square" lIns="0" tIns="492125" rIns="0" bIns="0" anchor="t" anchorCtr="0">
            <a:spAutoFit/>
          </a:bodyPr>
          <a:lstStyle/>
          <a:p>
            <a:pPr marL="12700" lvl="0" algn="r"/>
            <a:r>
              <a:rPr lang="en-GB" sz="1200" dirty="0">
                <a:solidFill>
                  <a:srgbClr val="FFFFFF"/>
                </a:solidFill>
                <a:latin typeface="Cordia New" panose="020B0304020202020204" pitchFamily="34" charset="-34"/>
                <a:ea typeface="Commissioner Thin"/>
                <a:cs typeface="Cordia New" panose="020B0304020202020204" pitchFamily="34" charset="-34"/>
                <a:sym typeface="Commissioner Thin"/>
              </a:rPr>
              <a:t>Registered Charity </a:t>
            </a:r>
          </a:p>
          <a:p>
            <a:pPr marL="12700" lvl="0" algn="r"/>
            <a:r>
              <a:rPr lang="en-GB" sz="1200" dirty="0">
                <a:solidFill>
                  <a:srgbClr val="FFFFFF"/>
                </a:solidFill>
                <a:latin typeface="Cordia New" panose="020B0304020202020204" pitchFamily="34" charset="-34"/>
                <a:ea typeface="Commissioner Thin"/>
                <a:cs typeface="Cordia New" panose="020B0304020202020204" pitchFamily="34" charset="-34"/>
                <a:sym typeface="Commissioner Thin"/>
              </a:rPr>
              <a:t>No: 1164988</a:t>
            </a:r>
            <a:endParaRPr sz="1200" dirty="0">
              <a:solidFill>
                <a:schemeClr val="dk1"/>
              </a:solidFill>
              <a:latin typeface="Cordia New" panose="020B0304020202020204" pitchFamily="34" charset="-34"/>
              <a:ea typeface="Commissioner Thin"/>
              <a:cs typeface="Cordia New" panose="020B0304020202020204" pitchFamily="34" charset="-34"/>
              <a:sym typeface="Commissioner Thin"/>
            </a:endParaRPr>
          </a:p>
        </p:txBody>
      </p:sp>
      <p:sp>
        <p:nvSpPr>
          <p:cNvPr id="96" name="Google Shape;96;p4"/>
          <p:cNvSpPr txBox="1"/>
          <p:nvPr/>
        </p:nvSpPr>
        <p:spPr>
          <a:xfrm>
            <a:off x="455616" y="-35534"/>
            <a:ext cx="8274900" cy="1112700"/>
          </a:xfrm>
          <a:prstGeom prst="rect">
            <a:avLst/>
          </a:prstGeom>
          <a:noFill/>
          <a:ln>
            <a:noFill/>
          </a:ln>
        </p:spPr>
        <p:txBody>
          <a:bodyPr spcFirstLastPara="1" wrap="square" lIns="0" tIns="492125" rIns="0" bIns="0" anchor="t" anchorCtr="0">
            <a:spAutoFit/>
          </a:bodyPr>
          <a:lstStyle/>
          <a:p>
            <a:pPr marL="12700" marR="0" lvl="0" indent="0" algn="l" rtl="0">
              <a:lnSpc>
                <a:spcPct val="100000"/>
              </a:lnSpc>
              <a:spcBef>
                <a:spcPts val="0"/>
              </a:spcBef>
              <a:spcAft>
                <a:spcPts val="0"/>
              </a:spcAft>
              <a:buNone/>
            </a:pPr>
            <a:r>
              <a:rPr lang="en-GB" sz="4000" b="1" dirty="0">
                <a:solidFill>
                  <a:srgbClr val="385EF7"/>
                </a:solidFill>
                <a:latin typeface="Commissioner" pitchFamily="2" charset="0"/>
                <a:ea typeface="Commissioner Thin"/>
                <a:cs typeface="Arial" panose="020B0604020202020204" pitchFamily="34" charset="0"/>
                <a:sym typeface="Commissioner Thin"/>
              </a:rPr>
              <a:t>Why is this important? </a:t>
            </a:r>
            <a:endParaRPr sz="4000" b="1" dirty="0">
              <a:solidFill>
                <a:srgbClr val="385EF7"/>
              </a:solidFill>
              <a:latin typeface="Commissioner" pitchFamily="2" charset="0"/>
              <a:ea typeface="Commissioner Thin"/>
              <a:cs typeface="Arial" panose="020B0604020202020204" pitchFamily="34" charset="0"/>
              <a:sym typeface="Commissioner Thin"/>
            </a:endParaRPr>
          </a:p>
        </p:txBody>
      </p:sp>
      <p:sp>
        <p:nvSpPr>
          <p:cNvPr id="6" name="Google Shape;128;p2">
            <a:extLst>
              <a:ext uri="{FF2B5EF4-FFF2-40B4-BE49-F238E27FC236}">
                <a16:creationId xmlns:a16="http://schemas.microsoft.com/office/drawing/2014/main" id="{C8B6576C-6513-3E28-C2FF-E59CE5342946}"/>
              </a:ext>
            </a:extLst>
          </p:cNvPr>
          <p:cNvSpPr/>
          <p:nvPr/>
        </p:nvSpPr>
        <p:spPr>
          <a:xfrm>
            <a:off x="1938528" y="1476511"/>
            <a:ext cx="307701" cy="4089136"/>
          </a:xfrm>
          <a:prstGeom prst="rect">
            <a:avLst/>
          </a:prstGeom>
          <a:solidFill>
            <a:srgbClr val="B4015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TextBox 9">
            <a:extLst>
              <a:ext uri="{FF2B5EF4-FFF2-40B4-BE49-F238E27FC236}">
                <a16:creationId xmlns:a16="http://schemas.microsoft.com/office/drawing/2014/main" id="{EA8C54D3-A940-9BC7-2DF8-1D700B2C4788}"/>
              </a:ext>
            </a:extLst>
          </p:cNvPr>
          <p:cNvSpPr txBox="1"/>
          <p:nvPr/>
        </p:nvSpPr>
        <p:spPr>
          <a:xfrm>
            <a:off x="261694" y="4438279"/>
            <a:ext cx="4331372" cy="369332"/>
          </a:xfrm>
          <a:prstGeom prst="rect">
            <a:avLst/>
          </a:prstGeom>
          <a:noFill/>
        </p:spPr>
        <p:txBody>
          <a:bodyPr wrap="square">
            <a:spAutoFit/>
          </a:bodyPr>
          <a:lstStyle/>
          <a:p>
            <a:pPr algn="ctr"/>
            <a:r>
              <a:rPr lang="en-GB" sz="1800" b="1" dirty="0">
                <a:solidFill>
                  <a:srgbClr val="0432FF"/>
                </a:solidFill>
                <a:latin typeface="Commissioner" pitchFamily="2" charset="0"/>
              </a:rPr>
              <a:t> </a:t>
            </a:r>
            <a:endParaRPr lang="en-US" dirty="0"/>
          </a:p>
        </p:txBody>
      </p:sp>
      <p:pic>
        <p:nvPicPr>
          <p:cNvPr id="11" name="Google Shape;94;p4">
            <a:extLst>
              <a:ext uri="{FF2B5EF4-FFF2-40B4-BE49-F238E27FC236}">
                <a16:creationId xmlns:a16="http://schemas.microsoft.com/office/drawing/2014/main" id="{878C29C3-B10A-B24D-C753-6B9FB1992D7C}"/>
              </a:ext>
            </a:extLst>
          </p:cNvPr>
          <p:cNvPicPr preferRelativeResize="0"/>
          <p:nvPr/>
        </p:nvPicPr>
        <p:blipFill rotWithShape="1">
          <a:blip r:embed="rId3">
            <a:alphaModFix/>
          </a:blip>
          <a:srcRect/>
          <a:stretch/>
        </p:blipFill>
        <p:spPr>
          <a:xfrm>
            <a:off x="10344400" y="5930293"/>
            <a:ext cx="1690943" cy="325904"/>
          </a:xfrm>
          <a:prstGeom prst="rect">
            <a:avLst/>
          </a:prstGeom>
          <a:noFill/>
          <a:ln>
            <a:noFill/>
          </a:ln>
        </p:spPr>
      </p:pic>
      <p:sp>
        <p:nvSpPr>
          <p:cNvPr id="5" name="TextBox 4">
            <a:extLst>
              <a:ext uri="{FF2B5EF4-FFF2-40B4-BE49-F238E27FC236}">
                <a16:creationId xmlns:a16="http://schemas.microsoft.com/office/drawing/2014/main" id="{F8F3B3D5-EA0A-35C2-7097-294650B4706B}"/>
              </a:ext>
            </a:extLst>
          </p:cNvPr>
          <p:cNvSpPr txBox="1"/>
          <p:nvPr/>
        </p:nvSpPr>
        <p:spPr>
          <a:xfrm>
            <a:off x="2796247" y="1476511"/>
            <a:ext cx="8862353" cy="369332"/>
          </a:xfrm>
          <a:prstGeom prst="rect">
            <a:avLst/>
          </a:prstGeom>
          <a:noFill/>
        </p:spPr>
        <p:txBody>
          <a:bodyPr wrap="square">
            <a:spAutoFit/>
          </a:bodyPr>
          <a:lstStyle/>
          <a:p>
            <a:r>
              <a:rPr lang="en-GB" sz="1800" dirty="0">
                <a:effectLst/>
                <a:latin typeface="Arial" panose="020B0604020202020204" pitchFamily="34" charset="0"/>
                <a:ea typeface="Calibri" panose="020F0502020204030204" pitchFamily="34" charset="0"/>
                <a:cs typeface="Arial" panose="020B0604020202020204" pitchFamily="34" charset="0"/>
              </a:rPr>
              <a:t> </a:t>
            </a:r>
            <a:endParaRPr lang="en-US" dirty="0"/>
          </a:p>
        </p:txBody>
      </p:sp>
      <p:sp>
        <p:nvSpPr>
          <p:cNvPr id="7" name="TextBox 6">
            <a:extLst>
              <a:ext uri="{FF2B5EF4-FFF2-40B4-BE49-F238E27FC236}">
                <a16:creationId xmlns:a16="http://schemas.microsoft.com/office/drawing/2014/main" id="{5F153662-48E4-6DC4-8FAE-FC372422E156}"/>
              </a:ext>
            </a:extLst>
          </p:cNvPr>
          <p:cNvSpPr txBox="1"/>
          <p:nvPr/>
        </p:nvSpPr>
        <p:spPr>
          <a:xfrm>
            <a:off x="2405890" y="1186450"/>
            <a:ext cx="9546797" cy="5570756"/>
          </a:xfrm>
          <a:prstGeom prst="rect">
            <a:avLst/>
          </a:prstGeom>
          <a:noFill/>
        </p:spPr>
        <p:txBody>
          <a:bodyPr wrap="square">
            <a:spAutoFit/>
          </a:bodyPr>
          <a:lstStyle/>
          <a:p>
            <a:pPr algn="l"/>
            <a:r>
              <a:rPr lang="en-GB" sz="2400" b="0" i="0" u="none" strike="noStrike" dirty="0">
                <a:solidFill>
                  <a:srgbClr val="222222"/>
                </a:solidFill>
                <a:effectLst/>
                <a:latin typeface="Commissioner" pitchFamily="2" charset="0"/>
              </a:rPr>
              <a:t>For the child there are a range of associated legal and emotional issues which include; </a:t>
            </a:r>
          </a:p>
          <a:p>
            <a:pPr algn="l"/>
            <a:endParaRPr lang="en-GB" sz="2000" dirty="0">
              <a:solidFill>
                <a:srgbClr val="222222"/>
              </a:solidFill>
              <a:latin typeface="Commissioner" pitchFamily="2" charset="0"/>
            </a:endParaRPr>
          </a:p>
          <a:p>
            <a:pPr algn="l"/>
            <a:r>
              <a:rPr lang="en-GB" sz="2000" b="0" i="0" u="none" strike="noStrike" dirty="0">
                <a:solidFill>
                  <a:srgbClr val="222222"/>
                </a:solidFill>
                <a:effectLst/>
                <a:latin typeface="Commissioner" pitchFamily="2" charset="0"/>
              </a:rPr>
              <a:t>	Personal identity, ancestry and legacy (e.g. establish the truth and fill in 	gaps about an absent parent) </a:t>
            </a:r>
          </a:p>
          <a:p>
            <a:pPr algn="l"/>
            <a:endParaRPr lang="en-GB" sz="2000" b="0" i="0" u="none" strike="noStrike" dirty="0">
              <a:solidFill>
                <a:srgbClr val="222222"/>
              </a:solidFill>
              <a:effectLst/>
              <a:latin typeface="Commissioner" pitchFamily="2" charset="0"/>
            </a:endParaRPr>
          </a:p>
          <a:p>
            <a:pPr algn="l"/>
            <a:r>
              <a:rPr lang="en-GB" sz="2000" b="0" i="0" u="none" strike="noStrike" dirty="0">
                <a:solidFill>
                  <a:srgbClr val="222222"/>
                </a:solidFill>
                <a:effectLst/>
                <a:latin typeface="Commissioner" pitchFamily="2" charset="0"/>
              </a:rPr>
              <a:t>	Genetic and legal relatives and family trees</a:t>
            </a:r>
          </a:p>
          <a:p>
            <a:pPr algn="l"/>
            <a:r>
              <a:rPr lang="en-GB" sz="2000" b="0" i="0" u="none" strike="noStrike" dirty="0">
                <a:solidFill>
                  <a:srgbClr val="222222"/>
                </a:solidFill>
                <a:effectLst/>
                <a:latin typeface="Commissioner" pitchFamily="2" charset="0"/>
              </a:rPr>
              <a:t>	</a:t>
            </a:r>
          </a:p>
          <a:p>
            <a:pPr algn="l"/>
            <a:r>
              <a:rPr lang="en-GB" sz="2000" dirty="0">
                <a:solidFill>
                  <a:srgbClr val="222222"/>
                </a:solidFill>
                <a:latin typeface="Commissioner" pitchFamily="2" charset="0"/>
              </a:rPr>
              <a:t>	</a:t>
            </a:r>
            <a:r>
              <a:rPr lang="en-GB" sz="2000" b="0" i="0" u="none" strike="noStrike" dirty="0">
                <a:solidFill>
                  <a:srgbClr val="222222"/>
                </a:solidFill>
                <a:effectLst/>
                <a:latin typeface="Commissioner" pitchFamily="2" charset="0"/>
              </a:rPr>
              <a:t>Medical history and genetic origins </a:t>
            </a:r>
          </a:p>
          <a:p>
            <a:pPr algn="l"/>
            <a:endParaRPr lang="en-GB" sz="2000" dirty="0">
              <a:solidFill>
                <a:srgbClr val="222222"/>
              </a:solidFill>
              <a:latin typeface="Commissioner" pitchFamily="2" charset="0"/>
            </a:endParaRPr>
          </a:p>
          <a:p>
            <a:pPr algn="l"/>
            <a:r>
              <a:rPr lang="en-GB" sz="2000" dirty="0">
                <a:solidFill>
                  <a:srgbClr val="222222"/>
                </a:solidFill>
                <a:latin typeface="Commissioner" pitchFamily="2" charset="0"/>
              </a:rPr>
              <a:t>	A</a:t>
            </a:r>
            <a:r>
              <a:rPr lang="en-GB" sz="2000" b="0" i="0" u="none" strike="noStrike" dirty="0">
                <a:solidFill>
                  <a:srgbClr val="222222"/>
                </a:solidFill>
                <a:effectLst/>
                <a:latin typeface="Commissioner" pitchFamily="2" charset="0"/>
              </a:rPr>
              <a:t>cquisition of citizenship and nationality (e.g. to support EU citizenship 	applications or other foreign nationality)</a:t>
            </a:r>
          </a:p>
          <a:p>
            <a:pPr algn="l"/>
            <a:endParaRPr lang="en-GB" sz="2000" dirty="0">
              <a:solidFill>
                <a:srgbClr val="222222"/>
              </a:solidFill>
              <a:latin typeface="Commissioner" pitchFamily="2" charset="0"/>
            </a:endParaRPr>
          </a:p>
          <a:p>
            <a:pPr algn="l"/>
            <a:r>
              <a:rPr lang="en-GB" sz="2000" dirty="0">
                <a:solidFill>
                  <a:srgbClr val="222222"/>
                </a:solidFill>
                <a:latin typeface="Commissioner" pitchFamily="2" charset="0"/>
              </a:rPr>
              <a:t>	F</a:t>
            </a:r>
            <a:r>
              <a:rPr lang="en-GB" sz="2000" b="0" i="0" u="none" strike="noStrike" dirty="0">
                <a:solidFill>
                  <a:srgbClr val="222222"/>
                </a:solidFill>
                <a:effectLst/>
                <a:latin typeface="Commissioner" pitchFamily="2" charset="0"/>
              </a:rPr>
              <a:t>inancial and inheritance rights</a:t>
            </a:r>
          </a:p>
          <a:p>
            <a:endParaRPr lang="en-GB" sz="2000" dirty="0">
              <a:solidFill>
                <a:srgbClr val="323132"/>
              </a:solidFill>
              <a:highlight>
                <a:srgbClr val="FFFFFF"/>
              </a:highlight>
              <a:latin typeface="Commissioner" pitchFamily="2" charset="0"/>
            </a:endParaRPr>
          </a:p>
          <a:p>
            <a:endParaRPr lang="en-GB" b="0" i="0" u="none" strike="noStrike" dirty="0">
              <a:solidFill>
                <a:srgbClr val="323132"/>
              </a:solidFill>
              <a:effectLst/>
              <a:highlight>
                <a:srgbClr val="FFFFFF"/>
              </a:highlight>
              <a:latin typeface="Commissioner" pitchFamily="2" charset="0"/>
            </a:endParaRPr>
          </a:p>
          <a:p>
            <a:pPr marL="12700" marR="0" lvl="0" indent="0" algn="ctr" rtl="0">
              <a:lnSpc>
                <a:spcPct val="100000"/>
              </a:lnSpc>
              <a:spcBef>
                <a:spcPts val="0"/>
              </a:spcBef>
              <a:spcAft>
                <a:spcPts val="0"/>
              </a:spcAft>
              <a:buNone/>
            </a:pPr>
            <a:endParaRPr lang="en-GB" sz="1800" baseline="30000" dirty="0">
              <a:solidFill>
                <a:schemeClr val="bg1"/>
              </a:solidFill>
              <a:latin typeface="Commissioner" pitchFamily="2" charset="0"/>
              <a:ea typeface="Commissioner Thin"/>
              <a:cs typeface="Arial" panose="020B0604020202020204" pitchFamily="34" charset="0"/>
              <a:sym typeface="Commissioner Thin"/>
            </a:endParaRPr>
          </a:p>
          <a:p>
            <a:endParaRPr lang="en-GB" dirty="0">
              <a:solidFill>
                <a:srgbClr val="323132"/>
              </a:solidFill>
              <a:highlight>
                <a:srgbClr val="FFFFFF"/>
              </a:highlight>
              <a:latin typeface="Commissioner" pitchFamily="2" charset="0"/>
            </a:endParaRPr>
          </a:p>
        </p:txBody>
      </p:sp>
      <p:pic>
        <p:nvPicPr>
          <p:cNvPr id="2" name="Picture 1" descr="A qr code with blue squares&#10;&#10;Description automatically generated">
            <a:extLst>
              <a:ext uri="{FF2B5EF4-FFF2-40B4-BE49-F238E27FC236}">
                <a16:creationId xmlns:a16="http://schemas.microsoft.com/office/drawing/2014/main" id="{78C0A64F-C601-D1FD-3E51-B9ACE6C8C2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167" y="1476511"/>
            <a:ext cx="1593175" cy="1593175"/>
          </a:xfrm>
          <a:prstGeom prst="rect">
            <a:avLst/>
          </a:prstGeom>
        </p:spPr>
      </p:pic>
      <p:grpSp>
        <p:nvGrpSpPr>
          <p:cNvPr id="8" name="Google Shape;101;p4">
            <a:extLst>
              <a:ext uri="{FF2B5EF4-FFF2-40B4-BE49-F238E27FC236}">
                <a16:creationId xmlns:a16="http://schemas.microsoft.com/office/drawing/2014/main" id="{BC76378F-42A6-6CF8-B06B-06393E26114A}"/>
              </a:ext>
            </a:extLst>
          </p:cNvPr>
          <p:cNvGrpSpPr/>
          <p:nvPr/>
        </p:nvGrpSpPr>
        <p:grpSpPr>
          <a:xfrm>
            <a:off x="2821397" y="2331930"/>
            <a:ext cx="304625" cy="268387"/>
            <a:chOff x="491772" y="2072014"/>
            <a:chExt cx="388307" cy="388307"/>
          </a:xfrm>
        </p:grpSpPr>
        <p:sp>
          <p:nvSpPr>
            <p:cNvPr id="9" name="Google Shape;102;p4">
              <a:extLst>
                <a:ext uri="{FF2B5EF4-FFF2-40B4-BE49-F238E27FC236}">
                  <a16:creationId xmlns:a16="http://schemas.microsoft.com/office/drawing/2014/main" id="{5573DE67-CE91-3BF6-90F3-2410FBB8D57B}"/>
                </a:ext>
              </a:extLst>
            </p:cNvPr>
            <p:cNvSpPr/>
            <p:nvPr/>
          </p:nvSpPr>
          <p:spPr>
            <a:xfrm>
              <a:off x="491772" y="2072014"/>
              <a:ext cx="388307" cy="388307"/>
            </a:xfrm>
            <a:prstGeom prst="ellipse">
              <a:avLst/>
            </a:prstGeom>
            <a:solidFill>
              <a:srgbClr val="385E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 name="Google Shape;103;p4">
              <a:extLst>
                <a:ext uri="{FF2B5EF4-FFF2-40B4-BE49-F238E27FC236}">
                  <a16:creationId xmlns:a16="http://schemas.microsoft.com/office/drawing/2014/main" id="{7FFC80B3-8407-512C-3C83-B858AD825A4A}"/>
                </a:ext>
              </a:extLst>
            </p:cNvPr>
            <p:cNvPicPr preferRelativeResize="0"/>
            <p:nvPr/>
          </p:nvPicPr>
          <p:blipFill rotWithShape="1">
            <a:blip r:embed="rId5">
              <a:alphaModFix/>
            </a:blip>
            <a:srcRect/>
            <a:stretch/>
          </p:blipFill>
          <p:spPr>
            <a:xfrm>
              <a:off x="572817" y="2121666"/>
              <a:ext cx="226215" cy="272571"/>
            </a:xfrm>
            <a:prstGeom prst="rect">
              <a:avLst/>
            </a:prstGeom>
            <a:noFill/>
            <a:ln>
              <a:noFill/>
            </a:ln>
          </p:spPr>
        </p:pic>
      </p:grpSp>
      <p:grpSp>
        <p:nvGrpSpPr>
          <p:cNvPr id="27" name="Google Shape;101;p4">
            <a:extLst>
              <a:ext uri="{FF2B5EF4-FFF2-40B4-BE49-F238E27FC236}">
                <a16:creationId xmlns:a16="http://schemas.microsoft.com/office/drawing/2014/main" id="{EB7DE4BC-B984-F952-143E-4275EA6A28C7}"/>
              </a:ext>
            </a:extLst>
          </p:cNvPr>
          <p:cNvGrpSpPr/>
          <p:nvPr/>
        </p:nvGrpSpPr>
        <p:grpSpPr>
          <a:xfrm>
            <a:off x="2809675" y="4531813"/>
            <a:ext cx="304625" cy="268387"/>
            <a:chOff x="491772" y="2072014"/>
            <a:chExt cx="388307" cy="388307"/>
          </a:xfrm>
        </p:grpSpPr>
        <p:sp>
          <p:nvSpPr>
            <p:cNvPr id="28" name="Google Shape;102;p4">
              <a:extLst>
                <a:ext uri="{FF2B5EF4-FFF2-40B4-BE49-F238E27FC236}">
                  <a16:creationId xmlns:a16="http://schemas.microsoft.com/office/drawing/2014/main" id="{6C2E8D13-3F2B-6E5F-2477-910BC4532C41}"/>
                </a:ext>
              </a:extLst>
            </p:cNvPr>
            <p:cNvSpPr/>
            <p:nvPr/>
          </p:nvSpPr>
          <p:spPr>
            <a:xfrm>
              <a:off x="491772" y="2072014"/>
              <a:ext cx="388307" cy="388307"/>
            </a:xfrm>
            <a:prstGeom prst="ellipse">
              <a:avLst/>
            </a:prstGeom>
            <a:solidFill>
              <a:srgbClr val="385E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9" name="Google Shape;103;p4">
              <a:extLst>
                <a:ext uri="{FF2B5EF4-FFF2-40B4-BE49-F238E27FC236}">
                  <a16:creationId xmlns:a16="http://schemas.microsoft.com/office/drawing/2014/main" id="{9B1EE785-3A32-3892-AB77-E5E76AB6FE77}"/>
                </a:ext>
              </a:extLst>
            </p:cNvPr>
            <p:cNvPicPr preferRelativeResize="0"/>
            <p:nvPr/>
          </p:nvPicPr>
          <p:blipFill rotWithShape="1">
            <a:blip r:embed="rId5">
              <a:alphaModFix/>
            </a:blip>
            <a:srcRect/>
            <a:stretch/>
          </p:blipFill>
          <p:spPr>
            <a:xfrm>
              <a:off x="572817" y="2121666"/>
              <a:ext cx="226215" cy="272571"/>
            </a:xfrm>
            <a:prstGeom prst="rect">
              <a:avLst/>
            </a:prstGeom>
            <a:noFill/>
            <a:ln>
              <a:noFill/>
            </a:ln>
          </p:spPr>
        </p:pic>
      </p:grpSp>
      <p:grpSp>
        <p:nvGrpSpPr>
          <p:cNvPr id="30" name="Google Shape;101;p4">
            <a:extLst>
              <a:ext uri="{FF2B5EF4-FFF2-40B4-BE49-F238E27FC236}">
                <a16:creationId xmlns:a16="http://schemas.microsoft.com/office/drawing/2014/main" id="{74D8A5A6-CD3C-F9FE-2E05-C39098AFD2CC}"/>
              </a:ext>
            </a:extLst>
          </p:cNvPr>
          <p:cNvGrpSpPr/>
          <p:nvPr/>
        </p:nvGrpSpPr>
        <p:grpSpPr>
          <a:xfrm>
            <a:off x="2809673" y="5365891"/>
            <a:ext cx="304625" cy="268387"/>
            <a:chOff x="491772" y="2072014"/>
            <a:chExt cx="388307" cy="388307"/>
          </a:xfrm>
        </p:grpSpPr>
        <p:sp>
          <p:nvSpPr>
            <p:cNvPr id="31" name="Google Shape;102;p4">
              <a:extLst>
                <a:ext uri="{FF2B5EF4-FFF2-40B4-BE49-F238E27FC236}">
                  <a16:creationId xmlns:a16="http://schemas.microsoft.com/office/drawing/2014/main" id="{683EF066-192F-E88D-5C80-EAB887DE7FD7}"/>
                </a:ext>
              </a:extLst>
            </p:cNvPr>
            <p:cNvSpPr/>
            <p:nvPr/>
          </p:nvSpPr>
          <p:spPr>
            <a:xfrm>
              <a:off x="491772" y="2072014"/>
              <a:ext cx="388307" cy="388307"/>
            </a:xfrm>
            <a:prstGeom prst="ellipse">
              <a:avLst/>
            </a:prstGeom>
            <a:solidFill>
              <a:srgbClr val="385E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2" name="Google Shape;103;p4">
              <a:extLst>
                <a:ext uri="{FF2B5EF4-FFF2-40B4-BE49-F238E27FC236}">
                  <a16:creationId xmlns:a16="http://schemas.microsoft.com/office/drawing/2014/main" id="{27F15CF8-629D-0E9F-FD60-0C0E8B1A7BF8}"/>
                </a:ext>
              </a:extLst>
            </p:cNvPr>
            <p:cNvPicPr preferRelativeResize="0"/>
            <p:nvPr/>
          </p:nvPicPr>
          <p:blipFill rotWithShape="1">
            <a:blip r:embed="rId5">
              <a:alphaModFix/>
            </a:blip>
            <a:srcRect/>
            <a:stretch/>
          </p:blipFill>
          <p:spPr>
            <a:xfrm>
              <a:off x="572817" y="2121666"/>
              <a:ext cx="226215" cy="272571"/>
            </a:xfrm>
            <a:prstGeom prst="rect">
              <a:avLst/>
            </a:prstGeom>
            <a:noFill/>
            <a:ln>
              <a:noFill/>
            </a:ln>
          </p:spPr>
        </p:pic>
      </p:grpSp>
      <p:grpSp>
        <p:nvGrpSpPr>
          <p:cNvPr id="33" name="Google Shape;101;p4">
            <a:extLst>
              <a:ext uri="{FF2B5EF4-FFF2-40B4-BE49-F238E27FC236}">
                <a16:creationId xmlns:a16="http://schemas.microsoft.com/office/drawing/2014/main" id="{D117BDE2-A1A5-694C-D57D-197FAC0C0FF6}"/>
              </a:ext>
            </a:extLst>
          </p:cNvPr>
          <p:cNvGrpSpPr/>
          <p:nvPr/>
        </p:nvGrpSpPr>
        <p:grpSpPr>
          <a:xfrm>
            <a:off x="2794185" y="3209074"/>
            <a:ext cx="304625" cy="268387"/>
            <a:chOff x="491772" y="2072014"/>
            <a:chExt cx="388307" cy="388307"/>
          </a:xfrm>
        </p:grpSpPr>
        <p:sp>
          <p:nvSpPr>
            <p:cNvPr id="34" name="Google Shape;102;p4">
              <a:extLst>
                <a:ext uri="{FF2B5EF4-FFF2-40B4-BE49-F238E27FC236}">
                  <a16:creationId xmlns:a16="http://schemas.microsoft.com/office/drawing/2014/main" id="{B001F10C-4307-E0C8-924E-8C8D540F2A52}"/>
                </a:ext>
              </a:extLst>
            </p:cNvPr>
            <p:cNvSpPr/>
            <p:nvPr/>
          </p:nvSpPr>
          <p:spPr>
            <a:xfrm>
              <a:off x="491772" y="2072014"/>
              <a:ext cx="388307" cy="388307"/>
            </a:xfrm>
            <a:prstGeom prst="ellipse">
              <a:avLst/>
            </a:prstGeom>
            <a:solidFill>
              <a:srgbClr val="385E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5" name="Google Shape;103;p4">
              <a:extLst>
                <a:ext uri="{FF2B5EF4-FFF2-40B4-BE49-F238E27FC236}">
                  <a16:creationId xmlns:a16="http://schemas.microsoft.com/office/drawing/2014/main" id="{7F1E8A23-7B98-C86A-03F1-2FB1B09B193E}"/>
                </a:ext>
              </a:extLst>
            </p:cNvPr>
            <p:cNvPicPr preferRelativeResize="0"/>
            <p:nvPr/>
          </p:nvPicPr>
          <p:blipFill rotWithShape="1">
            <a:blip r:embed="rId5">
              <a:alphaModFix/>
            </a:blip>
            <a:srcRect/>
            <a:stretch/>
          </p:blipFill>
          <p:spPr>
            <a:xfrm>
              <a:off x="572817" y="2121666"/>
              <a:ext cx="226215" cy="272571"/>
            </a:xfrm>
            <a:prstGeom prst="rect">
              <a:avLst/>
            </a:prstGeom>
            <a:noFill/>
            <a:ln>
              <a:noFill/>
            </a:ln>
          </p:spPr>
        </p:pic>
      </p:grpSp>
      <p:grpSp>
        <p:nvGrpSpPr>
          <p:cNvPr id="36" name="Google Shape;101;p4">
            <a:extLst>
              <a:ext uri="{FF2B5EF4-FFF2-40B4-BE49-F238E27FC236}">
                <a16:creationId xmlns:a16="http://schemas.microsoft.com/office/drawing/2014/main" id="{D0D14D52-D77A-0337-B095-F7DFAE904758}"/>
              </a:ext>
            </a:extLst>
          </p:cNvPr>
          <p:cNvGrpSpPr/>
          <p:nvPr/>
        </p:nvGrpSpPr>
        <p:grpSpPr>
          <a:xfrm>
            <a:off x="2800202" y="3834539"/>
            <a:ext cx="304625" cy="268387"/>
            <a:chOff x="491772" y="2072014"/>
            <a:chExt cx="388307" cy="388307"/>
          </a:xfrm>
        </p:grpSpPr>
        <p:sp>
          <p:nvSpPr>
            <p:cNvPr id="37" name="Google Shape;102;p4">
              <a:extLst>
                <a:ext uri="{FF2B5EF4-FFF2-40B4-BE49-F238E27FC236}">
                  <a16:creationId xmlns:a16="http://schemas.microsoft.com/office/drawing/2014/main" id="{7F894A78-E8DC-6D7C-7C41-93800A734233}"/>
                </a:ext>
              </a:extLst>
            </p:cNvPr>
            <p:cNvSpPr/>
            <p:nvPr/>
          </p:nvSpPr>
          <p:spPr>
            <a:xfrm>
              <a:off x="491772" y="2072014"/>
              <a:ext cx="388307" cy="388307"/>
            </a:xfrm>
            <a:prstGeom prst="ellipse">
              <a:avLst/>
            </a:prstGeom>
            <a:solidFill>
              <a:srgbClr val="385E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8" name="Google Shape;103;p4">
              <a:extLst>
                <a:ext uri="{FF2B5EF4-FFF2-40B4-BE49-F238E27FC236}">
                  <a16:creationId xmlns:a16="http://schemas.microsoft.com/office/drawing/2014/main" id="{3620D64F-56A9-231A-07AA-D4DBFBFF5D12}"/>
                </a:ext>
              </a:extLst>
            </p:cNvPr>
            <p:cNvPicPr preferRelativeResize="0"/>
            <p:nvPr/>
          </p:nvPicPr>
          <p:blipFill rotWithShape="1">
            <a:blip r:embed="rId5">
              <a:alphaModFix/>
            </a:blip>
            <a:srcRect/>
            <a:stretch/>
          </p:blipFill>
          <p:spPr>
            <a:xfrm>
              <a:off x="572817" y="2121666"/>
              <a:ext cx="226215" cy="272571"/>
            </a:xfrm>
            <a:prstGeom prst="rect">
              <a:avLst/>
            </a:prstGeom>
            <a:noFill/>
            <a:ln>
              <a:noFill/>
            </a:ln>
          </p:spPr>
        </p:pic>
      </p:grpSp>
    </p:spTree>
    <p:extLst>
      <p:ext uri="{BB962C8B-B14F-4D97-AF65-F5344CB8AC3E}">
        <p14:creationId xmlns:p14="http://schemas.microsoft.com/office/powerpoint/2010/main" val="2003807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4"/>
          <p:cNvSpPr/>
          <p:nvPr/>
        </p:nvSpPr>
        <p:spPr>
          <a:xfrm>
            <a:off x="0" y="5790155"/>
            <a:ext cx="12192000" cy="1067845"/>
          </a:xfrm>
          <a:prstGeom prst="rect">
            <a:avLst/>
          </a:prstGeom>
          <a:solidFill>
            <a:srgbClr val="385EF7"/>
          </a:solidFill>
          <a:ln>
            <a:noFill/>
          </a:ln>
        </p:spPr>
        <p:txBody>
          <a:bodyPr spcFirstLastPara="1" wrap="square" lIns="91425" tIns="45700" rIns="91425" bIns="45700" anchor="ctr" anchorCtr="0">
            <a:noAutofit/>
          </a:bodyPr>
          <a:lstStyle/>
          <a:p>
            <a:pPr marL="12700" marR="0" lvl="0" indent="0" algn="ctr" rtl="0">
              <a:lnSpc>
                <a:spcPct val="100000"/>
              </a:lnSpc>
              <a:spcBef>
                <a:spcPts val="0"/>
              </a:spcBef>
              <a:spcAft>
                <a:spcPts val="0"/>
              </a:spcAft>
              <a:buNone/>
            </a:pPr>
            <a:endParaRPr lang="en-GB" sz="1800" baseline="30000" dirty="0">
              <a:solidFill>
                <a:schemeClr val="bg1"/>
              </a:solidFill>
              <a:latin typeface="Commissioner" pitchFamily="2" charset="0"/>
              <a:ea typeface="Commissioner Thin"/>
              <a:cs typeface="Arial" panose="020B0604020202020204" pitchFamily="34" charset="0"/>
              <a:sym typeface="Commissioner Thin"/>
            </a:endParaRPr>
          </a:p>
          <a:p>
            <a:pPr marL="12700" marR="0" lvl="0" indent="0" algn="ctr" rtl="0">
              <a:lnSpc>
                <a:spcPct val="100000"/>
              </a:lnSpc>
              <a:spcBef>
                <a:spcPts val="0"/>
              </a:spcBef>
              <a:spcAft>
                <a:spcPts val="0"/>
              </a:spcAft>
              <a:buNone/>
            </a:pPr>
            <a:endParaRPr lang="en-GB" baseline="30000" dirty="0">
              <a:solidFill>
                <a:schemeClr val="bg1"/>
              </a:solidFill>
              <a:latin typeface="Commissioner" pitchFamily="2" charset="0"/>
              <a:ea typeface="Commissioner Thin"/>
              <a:cs typeface="Arial" panose="020B0604020202020204" pitchFamily="34" charset="0"/>
              <a:sym typeface="Commissioner Thin"/>
            </a:endParaRPr>
          </a:p>
          <a:p>
            <a:pPr marL="12700" marR="0" lvl="0" indent="0" rtl="0">
              <a:lnSpc>
                <a:spcPct val="100000"/>
              </a:lnSpc>
              <a:spcBef>
                <a:spcPts val="0"/>
              </a:spcBef>
              <a:spcAft>
                <a:spcPts val="0"/>
              </a:spcAft>
              <a:buNone/>
            </a:pPr>
            <a:endParaRPr lang="en-GB" sz="1800" baseline="30000" dirty="0">
              <a:solidFill>
                <a:schemeClr val="bg1"/>
              </a:solidFill>
              <a:latin typeface="Commissioner" pitchFamily="2" charset="0"/>
              <a:ea typeface="Commissioner Thin"/>
              <a:cs typeface="Arial" panose="020B0604020202020204" pitchFamily="34" charset="0"/>
              <a:sym typeface="Commissioner Thin"/>
            </a:endParaRPr>
          </a:p>
        </p:txBody>
      </p:sp>
      <p:sp>
        <p:nvSpPr>
          <p:cNvPr id="95" name="Google Shape;95;p4"/>
          <p:cNvSpPr txBox="1"/>
          <p:nvPr/>
        </p:nvSpPr>
        <p:spPr>
          <a:xfrm>
            <a:off x="9657519" y="5890943"/>
            <a:ext cx="2377824" cy="866263"/>
          </a:xfrm>
          <a:prstGeom prst="rect">
            <a:avLst/>
          </a:prstGeom>
          <a:noFill/>
          <a:ln>
            <a:noFill/>
          </a:ln>
        </p:spPr>
        <p:txBody>
          <a:bodyPr spcFirstLastPara="1" wrap="square" lIns="0" tIns="492125" rIns="0" bIns="0" anchor="t" anchorCtr="0">
            <a:spAutoFit/>
          </a:bodyPr>
          <a:lstStyle/>
          <a:p>
            <a:pPr marL="12700" lvl="0" algn="r"/>
            <a:r>
              <a:rPr lang="en-GB" sz="1200" dirty="0">
                <a:solidFill>
                  <a:srgbClr val="FFFFFF"/>
                </a:solidFill>
                <a:latin typeface="Cordia New" panose="020B0304020202020204" pitchFamily="34" charset="-34"/>
                <a:ea typeface="Commissioner Thin"/>
                <a:cs typeface="Cordia New" panose="020B0304020202020204" pitchFamily="34" charset="-34"/>
                <a:sym typeface="Commissioner Thin"/>
              </a:rPr>
              <a:t>Registered Charity </a:t>
            </a:r>
          </a:p>
          <a:p>
            <a:pPr marL="12700" lvl="0" algn="r"/>
            <a:r>
              <a:rPr lang="en-GB" sz="1200" dirty="0">
                <a:solidFill>
                  <a:srgbClr val="FFFFFF"/>
                </a:solidFill>
                <a:latin typeface="Cordia New" panose="020B0304020202020204" pitchFamily="34" charset="-34"/>
                <a:ea typeface="Commissioner Thin"/>
                <a:cs typeface="Cordia New" panose="020B0304020202020204" pitchFamily="34" charset="-34"/>
                <a:sym typeface="Commissioner Thin"/>
              </a:rPr>
              <a:t>No: 1164988</a:t>
            </a:r>
            <a:endParaRPr sz="1200" dirty="0">
              <a:solidFill>
                <a:schemeClr val="dk1"/>
              </a:solidFill>
              <a:latin typeface="Cordia New" panose="020B0304020202020204" pitchFamily="34" charset="-34"/>
              <a:ea typeface="Commissioner Thin"/>
              <a:cs typeface="Cordia New" panose="020B0304020202020204" pitchFamily="34" charset="-34"/>
              <a:sym typeface="Commissioner Thin"/>
            </a:endParaRPr>
          </a:p>
        </p:txBody>
      </p:sp>
      <p:sp>
        <p:nvSpPr>
          <p:cNvPr id="96" name="Google Shape;96;p4"/>
          <p:cNvSpPr txBox="1"/>
          <p:nvPr/>
        </p:nvSpPr>
        <p:spPr>
          <a:xfrm>
            <a:off x="455616" y="-26540"/>
            <a:ext cx="8274900" cy="1112700"/>
          </a:xfrm>
          <a:prstGeom prst="rect">
            <a:avLst/>
          </a:prstGeom>
          <a:noFill/>
          <a:ln>
            <a:noFill/>
          </a:ln>
        </p:spPr>
        <p:txBody>
          <a:bodyPr spcFirstLastPara="1" wrap="square" lIns="0" tIns="492125" rIns="0" bIns="0" anchor="t" anchorCtr="0">
            <a:spAutoFit/>
          </a:bodyPr>
          <a:lstStyle/>
          <a:p>
            <a:pPr marL="12700" marR="0" lvl="0" indent="0" algn="l" rtl="0">
              <a:lnSpc>
                <a:spcPct val="100000"/>
              </a:lnSpc>
              <a:spcBef>
                <a:spcPts val="0"/>
              </a:spcBef>
              <a:spcAft>
                <a:spcPts val="0"/>
              </a:spcAft>
              <a:buNone/>
            </a:pPr>
            <a:r>
              <a:rPr lang="en-GB" sz="4000" b="1" dirty="0">
                <a:solidFill>
                  <a:srgbClr val="385EF7"/>
                </a:solidFill>
                <a:latin typeface="Commissioner" pitchFamily="2" charset="0"/>
                <a:ea typeface="Commissioner Thin"/>
                <a:cs typeface="Arial" panose="020B0604020202020204" pitchFamily="34" charset="0"/>
                <a:sym typeface="Commissioner Thin"/>
              </a:rPr>
              <a:t>Influencing change </a:t>
            </a:r>
            <a:endParaRPr sz="4000" b="1" dirty="0">
              <a:solidFill>
                <a:srgbClr val="385EF7"/>
              </a:solidFill>
              <a:latin typeface="Commissioner" pitchFamily="2" charset="0"/>
              <a:ea typeface="Commissioner Thin"/>
              <a:cs typeface="Arial" panose="020B0604020202020204" pitchFamily="34" charset="0"/>
              <a:sym typeface="Commissioner Thin"/>
            </a:endParaRPr>
          </a:p>
        </p:txBody>
      </p:sp>
      <p:sp>
        <p:nvSpPr>
          <p:cNvPr id="6" name="Google Shape;128;p2">
            <a:extLst>
              <a:ext uri="{FF2B5EF4-FFF2-40B4-BE49-F238E27FC236}">
                <a16:creationId xmlns:a16="http://schemas.microsoft.com/office/drawing/2014/main" id="{C8B6576C-6513-3E28-C2FF-E59CE5342946}"/>
              </a:ext>
            </a:extLst>
          </p:cNvPr>
          <p:cNvSpPr/>
          <p:nvPr/>
        </p:nvSpPr>
        <p:spPr>
          <a:xfrm>
            <a:off x="1938528" y="1476511"/>
            <a:ext cx="307701" cy="4089136"/>
          </a:xfrm>
          <a:prstGeom prst="rect">
            <a:avLst/>
          </a:prstGeom>
          <a:solidFill>
            <a:srgbClr val="B4015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 name="Google Shape;94;p4">
            <a:extLst>
              <a:ext uri="{FF2B5EF4-FFF2-40B4-BE49-F238E27FC236}">
                <a16:creationId xmlns:a16="http://schemas.microsoft.com/office/drawing/2014/main" id="{878C29C3-B10A-B24D-C753-6B9FB1992D7C}"/>
              </a:ext>
            </a:extLst>
          </p:cNvPr>
          <p:cNvPicPr preferRelativeResize="0"/>
          <p:nvPr/>
        </p:nvPicPr>
        <p:blipFill rotWithShape="1">
          <a:blip r:embed="rId3">
            <a:alphaModFix/>
          </a:blip>
          <a:srcRect/>
          <a:stretch/>
        </p:blipFill>
        <p:spPr>
          <a:xfrm>
            <a:off x="10344400" y="5930293"/>
            <a:ext cx="1690943" cy="325904"/>
          </a:xfrm>
          <a:prstGeom prst="rect">
            <a:avLst/>
          </a:prstGeom>
          <a:noFill/>
          <a:ln>
            <a:noFill/>
          </a:ln>
        </p:spPr>
      </p:pic>
      <p:sp>
        <p:nvSpPr>
          <p:cNvPr id="5" name="TextBox 4">
            <a:extLst>
              <a:ext uri="{FF2B5EF4-FFF2-40B4-BE49-F238E27FC236}">
                <a16:creationId xmlns:a16="http://schemas.microsoft.com/office/drawing/2014/main" id="{F8F3B3D5-EA0A-35C2-7097-294650B4706B}"/>
              </a:ext>
            </a:extLst>
          </p:cNvPr>
          <p:cNvSpPr txBox="1"/>
          <p:nvPr/>
        </p:nvSpPr>
        <p:spPr>
          <a:xfrm>
            <a:off x="2746552" y="1148137"/>
            <a:ext cx="9288791" cy="646331"/>
          </a:xfrm>
          <a:prstGeom prst="rect">
            <a:avLst/>
          </a:prstGeom>
          <a:noFill/>
        </p:spPr>
        <p:txBody>
          <a:bodyPr wrap="square">
            <a:spAutoFit/>
          </a:bodyPr>
          <a:lstStyle/>
          <a:p>
            <a:r>
              <a:rPr lang="en-GB" b="1" dirty="0">
                <a:latin typeface="Commissioner" pitchFamily="2" charset="0"/>
                <a:ea typeface="Times New Roman" panose="02020603050405020304" pitchFamily="18" charset="0"/>
                <a:cs typeface="Arial" panose="020B0604020202020204" pitchFamily="34" charset="0"/>
              </a:rPr>
              <a:t>How do we achieve this?  </a:t>
            </a:r>
            <a:endParaRPr lang="en-GB" sz="1200" dirty="0">
              <a:latin typeface="Commissioner" pitchFamily="2" charset="0"/>
              <a:ea typeface="Times New Roman" panose="02020603050405020304" pitchFamily="18" charset="0"/>
              <a:cs typeface="Arial" panose="020B0604020202020204" pitchFamily="34" charset="0"/>
            </a:endParaRPr>
          </a:p>
          <a:p>
            <a:endParaRPr lang="en-GB" dirty="0">
              <a:latin typeface="Commissioner" pitchFamily="2" charset="0"/>
              <a:ea typeface="Times New Roman" panose="02020603050405020304" pitchFamily="18" charset="0"/>
              <a:cs typeface="Arial" panose="020B0604020202020204" pitchFamily="34" charset="0"/>
            </a:endParaRPr>
          </a:p>
        </p:txBody>
      </p:sp>
      <p:grpSp>
        <p:nvGrpSpPr>
          <p:cNvPr id="2" name="Google Shape;98;p4">
            <a:extLst>
              <a:ext uri="{FF2B5EF4-FFF2-40B4-BE49-F238E27FC236}">
                <a16:creationId xmlns:a16="http://schemas.microsoft.com/office/drawing/2014/main" id="{9FCA82D8-69F7-A204-E58F-5064DAF25CF6}"/>
              </a:ext>
            </a:extLst>
          </p:cNvPr>
          <p:cNvGrpSpPr/>
          <p:nvPr/>
        </p:nvGrpSpPr>
        <p:grpSpPr>
          <a:xfrm>
            <a:off x="2589895" y="1633357"/>
            <a:ext cx="388307" cy="388307"/>
            <a:chOff x="478270" y="1340879"/>
            <a:chExt cx="388307" cy="388307"/>
          </a:xfrm>
        </p:grpSpPr>
        <p:sp>
          <p:nvSpPr>
            <p:cNvPr id="7" name="Google Shape;99;p4">
              <a:extLst>
                <a:ext uri="{FF2B5EF4-FFF2-40B4-BE49-F238E27FC236}">
                  <a16:creationId xmlns:a16="http://schemas.microsoft.com/office/drawing/2014/main" id="{D6FBAB59-83ED-B54C-0AE3-14CF6F2E6E1E}"/>
                </a:ext>
              </a:extLst>
            </p:cNvPr>
            <p:cNvSpPr/>
            <p:nvPr/>
          </p:nvSpPr>
          <p:spPr>
            <a:xfrm>
              <a:off x="478270" y="1340879"/>
              <a:ext cx="388307" cy="388307"/>
            </a:xfrm>
            <a:prstGeom prst="ellipse">
              <a:avLst/>
            </a:prstGeom>
            <a:solidFill>
              <a:srgbClr val="385E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 name="Google Shape;100;p4">
              <a:extLst>
                <a:ext uri="{FF2B5EF4-FFF2-40B4-BE49-F238E27FC236}">
                  <a16:creationId xmlns:a16="http://schemas.microsoft.com/office/drawing/2014/main" id="{693E923F-66B6-493F-DD6A-BA6493D45F8D}"/>
                </a:ext>
              </a:extLst>
            </p:cNvPr>
            <p:cNvPicPr preferRelativeResize="0"/>
            <p:nvPr/>
          </p:nvPicPr>
          <p:blipFill rotWithShape="1">
            <a:blip r:embed="rId4">
              <a:alphaModFix/>
            </a:blip>
            <a:srcRect/>
            <a:stretch/>
          </p:blipFill>
          <p:spPr>
            <a:xfrm>
              <a:off x="559315" y="1390531"/>
              <a:ext cx="226215" cy="272571"/>
            </a:xfrm>
            <a:prstGeom prst="rect">
              <a:avLst/>
            </a:prstGeom>
            <a:noFill/>
            <a:ln>
              <a:noFill/>
            </a:ln>
          </p:spPr>
        </p:pic>
      </p:grpSp>
      <p:grpSp>
        <p:nvGrpSpPr>
          <p:cNvPr id="9" name="Google Shape;98;p4">
            <a:extLst>
              <a:ext uri="{FF2B5EF4-FFF2-40B4-BE49-F238E27FC236}">
                <a16:creationId xmlns:a16="http://schemas.microsoft.com/office/drawing/2014/main" id="{4D99892F-FD9D-8D2D-3AE4-FCF1FD049CFA}"/>
              </a:ext>
            </a:extLst>
          </p:cNvPr>
          <p:cNvGrpSpPr/>
          <p:nvPr/>
        </p:nvGrpSpPr>
        <p:grpSpPr>
          <a:xfrm>
            <a:off x="2552398" y="3261581"/>
            <a:ext cx="388307" cy="388307"/>
            <a:chOff x="478270" y="1340879"/>
            <a:chExt cx="388307" cy="388307"/>
          </a:xfrm>
        </p:grpSpPr>
        <p:sp>
          <p:nvSpPr>
            <p:cNvPr id="12" name="Google Shape;99;p4">
              <a:extLst>
                <a:ext uri="{FF2B5EF4-FFF2-40B4-BE49-F238E27FC236}">
                  <a16:creationId xmlns:a16="http://schemas.microsoft.com/office/drawing/2014/main" id="{C456B8DC-BABB-E8DA-0714-90EBE7F43621}"/>
                </a:ext>
              </a:extLst>
            </p:cNvPr>
            <p:cNvSpPr/>
            <p:nvPr/>
          </p:nvSpPr>
          <p:spPr>
            <a:xfrm>
              <a:off x="478270" y="1340879"/>
              <a:ext cx="388307" cy="388307"/>
            </a:xfrm>
            <a:prstGeom prst="ellipse">
              <a:avLst/>
            </a:prstGeom>
            <a:solidFill>
              <a:srgbClr val="385E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 name="Google Shape;100;p4">
              <a:extLst>
                <a:ext uri="{FF2B5EF4-FFF2-40B4-BE49-F238E27FC236}">
                  <a16:creationId xmlns:a16="http://schemas.microsoft.com/office/drawing/2014/main" id="{3D82556D-7E96-F7F2-D583-481639C8BB9C}"/>
                </a:ext>
              </a:extLst>
            </p:cNvPr>
            <p:cNvPicPr preferRelativeResize="0"/>
            <p:nvPr/>
          </p:nvPicPr>
          <p:blipFill rotWithShape="1">
            <a:blip r:embed="rId4">
              <a:alphaModFix/>
            </a:blip>
            <a:srcRect/>
            <a:stretch/>
          </p:blipFill>
          <p:spPr>
            <a:xfrm>
              <a:off x="559315" y="1390531"/>
              <a:ext cx="226215" cy="272571"/>
            </a:xfrm>
            <a:prstGeom prst="rect">
              <a:avLst/>
            </a:prstGeom>
            <a:noFill/>
            <a:ln>
              <a:noFill/>
            </a:ln>
          </p:spPr>
        </p:pic>
      </p:grpSp>
      <p:grpSp>
        <p:nvGrpSpPr>
          <p:cNvPr id="17" name="Google Shape;98;p4">
            <a:extLst>
              <a:ext uri="{FF2B5EF4-FFF2-40B4-BE49-F238E27FC236}">
                <a16:creationId xmlns:a16="http://schemas.microsoft.com/office/drawing/2014/main" id="{F60D119B-E51E-510B-5874-62D2A9F759E3}"/>
              </a:ext>
            </a:extLst>
          </p:cNvPr>
          <p:cNvGrpSpPr/>
          <p:nvPr/>
        </p:nvGrpSpPr>
        <p:grpSpPr>
          <a:xfrm>
            <a:off x="2559526" y="4613457"/>
            <a:ext cx="388307" cy="388307"/>
            <a:chOff x="478270" y="1340879"/>
            <a:chExt cx="388307" cy="388307"/>
          </a:xfrm>
        </p:grpSpPr>
        <p:sp>
          <p:nvSpPr>
            <p:cNvPr id="18" name="Google Shape;99;p4">
              <a:extLst>
                <a:ext uri="{FF2B5EF4-FFF2-40B4-BE49-F238E27FC236}">
                  <a16:creationId xmlns:a16="http://schemas.microsoft.com/office/drawing/2014/main" id="{41EA3E71-6534-760A-FCA0-A1E862B18DEC}"/>
                </a:ext>
              </a:extLst>
            </p:cNvPr>
            <p:cNvSpPr/>
            <p:nvPr/>
          </p:nvSpPr>
          <p:spPr>
            <a:xfrm>
              <a:off x="478270" y="1340879"/>
              <a:ext cx="388307" cy="388307"/>
            </a:xfrm>
            <a:prstGeom prst="ellipse">
              <a:avLst/>
            </a:prstGeom>
            <a:solidFill>
              <a:srgbClr val="385E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 name="Google Shape;100;p4">
              <a:extLst>
                <a:ext uri="{FF2B5EF4-FFF2-40B4-BE49-F238E27FC236}">
                  <a16:creationId xmlns:a16="http://schemas.microsoft.com/office/drawing/2014/main" id="{5A1E1E0F-2818-60EE-331A-C1831C659E0F}"/>
                </a:ext>
              </a:extLst>
            </p:cNvPr>
            <p:cNvPicPr preferRelativeResize="0"/>
            <p:nvPr/>
          </p:nvPicPr>
          <p:blipFill rotWithShape="1">
            <a:blip r:embed="rId4">
              <a:alphaModFix/>
            </a:blip>
            <a:srcRect/>
            <a:stretch/>
          </p:blipFill>
          <p:spPr>
            <a:xfrm>
              <a:off x="559315" y="1390531"/>
              <a:ext cx="226215" cy="272571"/>
            </a:xfrm>
            <a:prstGeom prst="rect">
              <a:avLst/>
            </a:prstGeom>
            <a:noFill/>
            <a:ln>
              <a:noFill/>
            </a:ln>
          </p:spPr>
        </p:pic>
      </p:grpSp>
      <p:sp>
        <p:nvSpPr>
          <p:cNvPr id="27" name="TextBox 26">
            <a:extLst>
              <a:ext uri="{FF2B5EF4-FFF2-40B4-BE49-F238E27FC236}">
                <a16:creationId xmlns:a16="http://schemas.microsoft.com/office/drawing/2014/main" id="{DFB3E74C-2BB5-7351-0CA9-4A475046358E}"/>
              </a:ext>
            </a:extLst>
          </p:cNvPr>
          <p:cNvSpPr txBox="1"/>
          <p:nvPr/>
        </p:nvSpPr>
        <p:spPr>
          <a:xfrm>
            <a:off x="3097950" y="1526668"/>
            <a:ext cx="9094050" cy="4524315"/>
          </a:xfrm>
          <a:prstGeom prst="rect">
            <a:avLst/>
          </a:prstGeom>
          <a:noFill/>
        </p:spPr>
        <p:txBody>
          <a:bodyPr wrap="square">
            <a:spAutoFit/>
          </a:bodyPr>
          <a:lstStyle/>
          <a:p>
            <a:r>
              <a:rPr lang="en-GB" b="1" dirty="0">
                <a:latin typeface="Commissioner" pitchFamily="2" charset="0"/>
              </a:rPr>
              <a:t>Encourage the number of individuals affected by this matter to; </a:t>
            </a:r>
          </a:p>
          <a:p>
            <a:r>
              <a:rPr lang="en-GB" b="1" dirty="0">
                <a:solidFill>
                  <a:srgbClr val="0432FF"/>
                </a:solidFill>
                <a:latin typeface="Commissioner" pitchFamily="2" charset="0"/>
              </a:rPr>
              <a:t>-   Collect DNA evidence of parentage from the deceased father </a:t>
            </a:r>
          </a:p>
          <a:p>
            <a:r>
              <a:rPr lang="en-GB" dirty="0">
                <a:solidFill>
                  <a:srgbClr val="0432FF"/>
                </a:solidFill>
                <a:latin typeface="Commissioner" pitchFamily="2" charset="0"/>
              </a:rPr>
              <a:t>-    sign up to WAY’s mailing list to receive updates and help us gather statistics</a:t>
            </a:r>
          </a:p>
          <a:p>
            <a:pPr marL="285750" indent="-285750">
              <a:buFontTx/>
              <a:buChar char="-"/>
            </a:pPr>
            <a:r>
              <a:rPr lang="en-GB" dirty="0">
                <a:solidFill>
                  <a:srgbClr val="0432FF"/>
                </a:solidFill>
                <a:latin typeface="Commissioner" pitchFamily="2" charset="0"/>
              </a:rPr>
              <a:t>Access WAY’s “how to guide” for England and Wales (Scottish guide coming soon)</a:t>
            </a:r>
          </a:p>
          <a:p>
            <a:endParaRPr lang="en-GB" dirty="0">
              <a:latin typeface="Commissioner" pitchFamily="2" charset="0"/>
            </a:endParaRPr>
          </a:p>
          <a:p>
            <a:r>
              <a:rPr lang="en-GB" dirty="0">
                <a:latin typeface="Commissioner" pitchFamily="2" charset="0"/>
              </a:rPr>
              <a:t>Increasing wider public knowledge and dissemination of the current system by; </a:t>
            </a:r>
          </a:p>
          <a:p>
            <a:r>
              <a:rPr lang="en-GB" dirty="0">
                <a:solidFill>
                  <a:srgbClr val="0432FF"/>
                </a:solidFill>
                <a:latin typeface="Commissioner" pitchFamily="2" charset="0"/>
              </a:rPr>
              <a:t>- Lobbying your MP through constructive letter correspondence </a:t>
            </a:r>
          </a:p>
          <a:p>
            <a:pPr algn="r"/>
            <a:r>
              <a:rPr lang="en-GB" i="1" dirty="0">
                <a:solidFill>
                  <a:srgbClr val="0432FF"/>
                </a:solidFill>
                <a:latin typeface="Commissioner" pitchFamily="2" charset="0"/>
              </a:rPr>
              <a:t>(WAY can provide a template)</a:t>
            </a:r>
          </a:p>
          <a:p>
            <a:pPr marL="171450" indent="-171450">
              <a:buFontTx/>
              <a:buChar char="-"/>
            </a:pPr>
            <a:r>
              <a:rPr lang="en-GB" dirty="0">
                <a:solidFill>
                  <a:srgbClr val="0432FF"/>
                </a:solidFill>
                <a:latin typeface="Commissioner" pitchFamily="2" charset="0"/>
              </a:rPr>
              <a:t>Share messaging of  WAY’s Blank Space campaign via your social media platforms and professional networks </a:t>
            </a:r>
          </a:p>
          <a:p>
            <a:endParaRPr lang="en-GB" dirty="0">
              <a:latin typeface="Commissioner" pitchFamily="2" charset="0"/>
            </a:endParaRPr>
          </a:p>
          <a:p>
            <a:r>
              <a:rPr lang="en-GB" dirty="0">
                <a:latin typeface="Commissioner" pitchFamily="2" charset="0"/>
              </a:rPr>
              <a:t>Increase the number of people engaging in the system and the Court which will;</a:t>
            </a:r>
          </a:p>
          <a:p>
            <a:pPr marL="285750" indent="-285750">
              <a:buFontTx/>
              <a:buChar char="-"/>
            </a:pPr>
            <a:r>
              <a:rPr lang="en-GB" dirty="0">
                <a:solidFill>
                  <a:srgbClr val="0432FF"/>
                </a:solidFill>
                <a:latin typeface="Commissioner" pitchFamily="2" charset="0"/>
              </a:rPr>
              <a:t>Provide more published court decisions </a:t>
            </a:r>
            <a:r>
              <a:rPr lang="en-GB" i="1" dirty="0">
                <a:solidFill>
                  <a:srgbClr val="0432FF"/>
                </a:solidFill>
                <a:latin typeface="Commissioner" pitchFamily="2" charset="0"/>
              </a:rPr>
              <a:t>(currently published case law is limited)</a:t>
            </a:r>
          </a:p>
          <a:p>
            <a:pPr marL="285750" indent="-285750">
              <a:buFontTx/>
              <a:buChar char="-"/>
            </a:pPr>
            <a:r>
              <a:rPr lang="en-GB" dirty="0">
                <a:solidFill>
                  <a:srgbClr val="0432FF"/>
                </a:solidFill>
                <a:latin typeface="Commissioner" pitchFamily="2" charset="0"/>
              </a:rPr>
              <a:t>Demonstrate this is an issue that affects many individuals and requires legal change. </a:t>
            </a:r>
          </a:p>
          <a:p>
            <a:pPr marL="285750" indent="-285750">
              <a:buFontTx/>
              <a:buChar char="-"/>
            </a:pPr>
            <a:endParaRPr lang="en-GB" dirty="0">
              <a:solidFill>
                <a:srgbClr val="0432FF"/>
              </a:solidFill>
              <a:latin typeface="Commissioner" pitchFamily="2" charset="0"/>
            </a:endParaRPr>
          </a:p>
          <a:p>
            <a:endParaRPr lang="en-GB" dirty="0">
              <a:latin typeface="Commissioner" pitchFamily="2" charset="0"/>
            </a:endParaRPr>
          </a:p>
        </p:txBody>
      </p:sp>
      <p:pic>
        <p:nvPicPr>
          <p:cNvPr id="10" name="Picture 9" descr="A qr code with blue squares&#10;&#10;Description automatically generated">
            <a:extLst>
              <a:ext uri="{FF2B5EF4-FFF2-40B4-BE49-F238E27FC236}">
                <a16:creationId xmlns:a16="http://schemas.microsoft.com/office/drawing/2014/main" id="{506BCC8A-C845-EA64-2F68-9ECFCD4C6B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696" y="1402547"/>
            <a:ext cx="1593175" cy="1593175"/>
          </a:xfrm>
          <a:prstGeom prst="rect">
            <a:avLst/>
          </a:prstGeom>
        </p:spPr>
      </p:pic>
      <p:sp>
        <p:nvSpPr>
          <p:cNvPr id="14" name="Google Shape;97;p4">
            <a:extLst>
              <a:ext uri="{FF2B5EF4-FFF2-40B4-BE49-F238E27FC236}">
                <a16:creationId xmlns:a16="http://schemas.microsoft.com/office/drawing/2014/main" id="{5BEAC72D-1FDC-2405-D206-D0B7DBCFD00B}"/>
              </a:ext>
            </a:extLst>
          </p:cNvPr>
          <p:cNvSpPr txBox="1"/>
          <p:nvPr/>
        </p:nvSpPr>
        <p:spPr>
          <a:xfrm>
            <a:off x="1616348" y="6455316"/>
            <a:ext cx="5448916" cy="338514"/>
          </a:xfrm>
          <a:prstGeom prst="rect">
            <a:avLst/>
          </a:prstGeom>
          <a:noFill/>
          <a:ln>
            <a:noFill/>
          </a:ln>
        </p:spPr>
        <p:txBody>
          <a:bodyPr spcFirstLastPara="1" wrap="square" lIns="91425" tIns="45700" rIns="91425" bIns="45700" anchor="t" anchorCtr="0">
            <a:spAutoFit/>
          </a:bodyPr>
          <a:lstStyle/>
          <a:p>
            <a:pPr marL="12700" marR="0" lvl="0" indent="0" algn="ctr" rtl="0">
              <a:lnSpc>
                <a:spcPct val="100000"/>
              </a:lnSpc>
              <a:spcBef>
                <a:spcPts val="0"/>
              </a:spcBef>
              <a:spcAft>
                <a:spcPts val="0"/>
              </a:spcAft>
              <a:buNone/>
            </a:pPr>
            <a:r>
              <a:rPr lang="en-GB" sz="1600" b="0" i="0" dirty="0">
                <a:solidFill>
                  <a:schemeClr val="bg1"/>
                </a:solidFill>
                <a:effectLst/>
                <a:latin typeface="Arial" panose="020B0604020202020204" pitchFamily="34" charset="0"/>
                <a:hlinkClick r:id="rId6">
                  <a:extLst>
                    <a:ext uri="{A12FA001-AC4F-418D-AE19-62706E023703}">
                      <ahyp:hlinkClr xmlns:ahyp="http://schemas.microsoft.com/office/drawing/2018/hyperlinkcolor" val="tx"/>
                    </a:ext>
                  </a:extLst>
                </a:hlinkClick>
              </a:rPr>
              <a:t>www.widowedandyoung.org.uk/blankspace</a:t>
            </a:r>
            <a:endParaRPr lang="en-GB" sz="1600" baseline="30000" dirty="0">
              <a:solidFill>
                <a:schemeClr val="bg1"/>
              </a:solidFill>
              <a:latin typeface="Commissioner" pitchFamily="2" charset="0"/>
              <a:ea typeface="Commissioner Thin"/>
              <a:cs typeface="Arial" panose="020B0604020202020204" pitchFamily="34" charset="0"/>
              <a:sym typeface="Commissioner Thin"/>
            </a:endParaRPr>
          </a:p>
        </p:txBody>
      </p:sp>
    </p:spTree>
    <p:extLst>
      <p:ext uri="{BB962C8B-B14F-4D97-AF65-F5344CB8AC3E}">
        <p14:creationId xmlns:p14="http://schemas.microsoft.com/office/powerpoint/2010/main" val="2305170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WAY Toolkit">
      <a:dk1>
        <a:srgbClr val="110258"/>
      </a:dk1>
      <a:lt1>
        <a:srgbClr val="FFFFFF"/>
      </a:lt1>
      <a:dk2>
        <a:srgbClr val="3A5EF6"/>
      </a:dk2>
      <a:lt2>
        <a:srgbClr val="FEFFFE"/>
      </a:lt2>
      <a:accent1>
        <a:srgbClr val="FF4A5B"/>
      </a:accent1>
      <a:accent2>
        <a:srgbClr val="FBC03E"/>
      </a:accent2>
      <a:accent3>
        <a:srgbClr val="B40059"/>
      </a:accent3>
      <a:accent4>
        <a:srgbClr val="F06B05"/>
      </a:accent4>
      <a:accent5>
        <a:srgbClr val="B40059"/>
      </a:accent5>
      <a:accent6>
        <a:srgbClr val="FBC03E"/>
      </a:accent6>
      <a:hlink>
        <a:srgbClr val="3A5EF6"/>
      </a:hlink>
      <a:folHlink>
        <a:srgbClr val="B4005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1242</TotalTime>
  <Words>1395</Words>
  <Application>Microsoft Macintosh PowerPoint</Application>
  <PresentationFormat>Widescreen</PresentationFormat>
  <Paragraphs>171</Paragraphs>
  <Slides>11</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Aptos</vt:lpstr>
      <vt:lpstr>Arial</vt:lpstr>
      <vt:lpstr>Calibri</vt:lpstr>
      <vt:lpstr>Calibri Light</vt:lpstr>
      <vt:lpstr>Commissioner</vt:lpstr>
      <vt:lpstr>Commissioner Thin</vt:lpstr>
      <vt:lpstr>Cordia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Scott Halliday  Senior Associate Solicitor at Irwin Mitchell LLP Head of Complex Children Law Team of Excellence at Irwin Mitchell </dc:title>
  <dc:creator>Scott Halliday</dc:creator>
  <cp:lastModifiedBy>Stephanie Patrick</cp:lastModifiedBy>
  <cp:revision>65</cp:revision>
  <dcterms:created xsi:type="dcterms:W3CDTF">2024-04-15T16:53:46Z</dcterms:created>
  <dcterms:modified xsi:type="dcterms:W3CDTF">2026-04-15T19:02:23Z</dcterms:modified>
</cp:coreProperties>
</file>