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sldIdLst>
    <p:sldId id="256" r:id="rId6"/>
    <p:sldId id="9384" r:id="rId7"/>
    <p:sldId id="9386" r:id="rId8"/>
    <p:sldId id="9383" r:id="rId9"/>
    <p:sldId id="9385" r:id="rId10"/>
    <p:sldId id="9367" r:id="rId11"/>
    <p:sldId id="9373" r:id="rId12"/>
    <p:sldId id="9389" r:id="rId13"/>
    <p:sldId id="9388" r:id="rId14"/>
    <p:sldId id="9387" r:id="rId15"/>
    <p:sldId id="9392" r:id="rId16"/>
    <p:sldId id="9390" r:id="rId17"/>
    <p:sldId id="9378" r:id="rId18"/>
    <p:sldId id="93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A8BE0B-AADE-489D-DBDE-FECF9B72A283}" name="Sumrah Chohan" initials="SC" userId="S::Sumrah.Chohan@hta.gov.uk::193ae830-1f9c-4aab-813b-a8425514d238" providerId="AD"/>
  <p188:author id="{B5C97434-AED3-DFE0-1D58-F45B56EB6045}" name="Jonathan Spencer" initials="JS" userId="S::Jonathan.Spencer@hta.gov.uk::41aec239-2cf2-4263-9533-bba12e3d451b" providerId="AD"/>
  <p188:author id="{9C34213A-7083-2EF7-A734-2BE3EB661876}" name="Dr Colin Sullivan" initials="DS" userId="S::colin.sullivan@hta.gov.uk::2f8112b5-5576-4114-a483-16133c3508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8DB8C9"/>
    <a:srgbClr val="49176D"/>
    <a:srgbClr val="6F739B"/>
    <a:srgbClr val="260C39"/>
    <a:srgbClr val="230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A607D-8AD4-4E89-9EB3-C4673B3A0F43}" v="103" dt="2024-03-28T12:36:07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Yeates" userId="S::lisa.yeates@hta.gov.uk::7a6d5335-e8c0-499c-8cae-899840f93e32" providerId="AD" clId="Web-{F9A702B8-95DD-4C1A-B1CC-C98F97D2BA58}"/>
    <pc:docChg chg="addSld delSld">
      <pc:chgData name="Lisa Yeates" userId="S::lisa.yeates@hta.gov.uk::7a6d5335-e8c0-499c-8cae-899840f93e32" providerId="AD" clId="Web-{F9A702B8-95DD-4C1A-B1CC-C98F97D2BA58}" dt="2024-02-12T15:34:14.655" v="3"/>
      <pc:docMkLst>
        <pc:docMk/>
      </pc:docMkLst>
      <pc:sldChg chg="add del">
        <pc:chgData name="Lisa Yeates" userId="S::lisa.yeates@hta.gov.uk::7a6d5335-e8c0-499c-8cae-899840f93e32" providerId="AD" clId="Web-{F9A702B8-95DD-4C1A-B1CC-C98F97D2BA58}" dt="2024-02-12T15:34:14.655" v="3"/>
        <pc:sldMkLst>
          <pc:docMk/>
          <pc:sldMk cId="2604678400" sldId="256"/>
        </pc:sldMkLst>
      </pc:sldChg>
      <pc:sldChg chg="add del">
        <pc:chgData name="Lisa Yeates" userId="S::lisa.yeates@hta.gov.uk::7a6d5335-e8c0-499c-8cae-899840f93e32" providerId="AD" clId="Web-{F9A702B8-95DD-4C1A-B1CC-C98F97D2BA58}" dt="2024-02-12T15:34:09.311" v="2"/>
        <pc:sldMkLst>
          <pc:docMk/>
          <pc:sldMk cId="569564597" sldId="9384"/>
        </pc:sldMkLst>
      </pc:sldChg>
    </pc:docChg>
  </pc:docChgLst>
  <pc:docChgLst>
    <pc:chgData name="Martin Goddard" userId="04647712-2842-4dd1-8042-cf4004227b3a" providerId="ADAL" clId="{12FA607D-8AD4-4E89-9EB3-C4673B3A0F43}"/>
    <pc:docChg chg="undo redo custSel addSld delSld modSld sldOrd">
      <pc:chgData name="Martin Goddard" userId="04647712-2842-4dd1-8042-cf4004227b3a" providerId="ADAL" clId="{12FA607D-8AD4-4E89-9EB3-C4673B3A0F43}" dt="2024-04-15T09:41:07.320" v="4780" actId="478"/>
      <pc:docMkLst>
        <pc:docMk/>
      </pc:docMkLst>
      <pc:sldChg chg="addSp delSp modSp mod modTransition delAnim modAnim">
        <pc:chgData name="Martin Goddard" userId="04647712-2842-4dd1-8042-cf4004227b3a" providerId="ADAL" clId="{12FA607D-8AD4-4E89-9EB3-C4673B3A0F43}" dt="2024-04-15T09:40:42.321" v="4770" actId="478"/>
        <pc:sldMkLst>
          <pc:docMk/>
          <pc:sldMk cId="2604678400" sldId="256"/>
        </pc:sldMkLst>
        <pc:spChg chg="mod">
          <ac:chgData name="Martin Goddard" userId="04647712-2842-4dd1-8042-cf4004227b3a" providerId="ADAL" clId="{12FA607D-8AD4-4E89-9EB3-C4673B3A0F43}" dt="2024-03-13T11:37:22.523" v="4018" actId="20577"/>
          <ac:spMkLst>
            <pc:docMk/>
            <pc:sldMk cId="2604678400" sldId="256"/>
            <ac:spMk id="2" creationId="{BFB9A914-D3A8-41DD-BD46-4D86E0963149}"/>
          </ac:spMkLst>
        </pc:spChg>
        <pc:spChg chg="mod">
          <ac:chgData name="Martin Goddard" userId="04647712-2842-4dd1-8042-cf4004227b3a" providerId="ADAL" clId="{12FA607D-8AD4-4E89-9EB3-C4673B3A0F43}" dt="2024-02-05T14:45:26.370" v="41" actId="20577"/>
          <ac:spMkLst>
            <pc:docMk/>
            <pc:sldMk cId="2604678400" sldId="256"/>
            <ac:spMk id="3" creationId="{0DF46152-20B0-4287-A9DD-E16ECB829CCE}"/>
          </ac:spMkLst>
        </pc:spChg>
        <pc:picChg chg="add mod">
          <ac:chgData name="Martin Goddard" userId="04647712-2842-4dd1-8042-cf4004227b3a" providerId="ADAL" clId="{12FA607D-8AD4-4E89-9EB3-C4673B3A0F43}" dt="2024-03-28T12:36:07.657" v="4724"/>
          <ac:picMkLst>
            <pc:docMk/>
            <pc:sldMk cId="2604678400" sldId="256"/>
            <ac:picMk id="6" creationId="{6DF4D39A-4BDC-94A4-A11D-5E3E8F5D89D9}"/>
          </ac:picMkLst>
        </pc:picChg>
        <pc:picChg chg="del">
          <ac:chgData name="Martin Goddard" userId="04647712-2842-4dd1-8042-cf4004227b3a" providerId="ADAL" clId="{12FA607D-8AD4-4E89-9EB3-C4673B3A0F43}" dt="2024-03-28T12:37:27.950" v="4725" actId="478"/>
          <ac:picMkLst>
            <pc:docMk/>
            <pc:sldMk cId="2604678400" sldId="256"/>
            <ac:picMk id="9" creationId="{0AE7573E-C318-C39D-7E6C-68A2CB56F39D}"/>
          </ac:picMkLst>
        </pc:picChg>
        <pc:picChg chg="add del mod">
          <ac:chgData name="Martin Goddard" userId="04647712-2842-4dd1-8042-cf4004227b3a" providerId="ADAL" clId="{12FA607D-8AD4-4E89-9EB3-C4673B3A0F43}" dt="2024-03-28T12:38:32.499" v="4728"/>
          <ac:picMkLst>
            <pc:docMk/>
            <pc:sldMk cId="2604678400" sldId="256"/>
            <ac:picMk id="12" creationId="{4FC27372-4BC1-D127-C44E-B52C76ED5909}"/>
          </ac:picMkLst>
        </pc:picChg>
        <pc:picChg chg="add del mod">
          <ac:chgData name="Martin Goddard" userId="04647712-2842-4dd1-8042-cf4004227b3a" providerId="ADAL" clId="{12FA607D-8AD4-4E89-9EB3-C4673B3A0F43}" dt="2024-03-28T12:38:59.493" v="4730"/>
          <ac:picMkLst>
            <pc:docMk/>
            <pc:sldMk cId="2604678400" sldId="256"/>
            <ac:picMk id="13" creationId="{2FCDE611-824F-ABDB-7266-00FBEA41B2F6}"/>
          </ac:picMkLst>
        </pc:picChg>
        <pc:picChg chg="add del mod ord">
          <ac:chgData name="Martin Goddard" userId="04647712-2842-4dd1-8042-cf4004227b3a" providerId="ADAL" clId="{12FA607D-8AD4-4E89-9EB3-C4673B3A0F43}" dt="2024-03-28T12:39:40.315" v="4731"/>
          <ac:picMkLst>
            <pc:docMk/>
            <pc:sldMk cId="2604678400" sldId="256"/>
            <ac:picMk id="18" creationId="{50065C0C-8966-4E14-B8FF-10FBE18CCAEF}"/>
          </ac:picMkLst>
        </pc:picChg>
        <pc:picChg chg="add del mod">
          <ac:chgData name="Martin Goddard" userId="04647712-2842-4dd1-8042-cf4004227b3a" providerId="ADAL" clId="{12FA607D-8AD4-4E89-9EB3-C4673B3A0F43}" dt="2024-04-15T09:40:42.321" v="4770" actId="478"/>
          <ac:picMkLst>
            <pc:docMk/>
            <pc:sldMk cId="2604678400" sldId="256"/>
            <ac:picMk id="19" creationId="{CD82521C-47E5-E294-AE8A-ED4CB09E6703}"/>
          </ac:picMkLst>
        </pc:picChg>
      </pc:sldChg>
      <pc:sldChg chg="modSp add del mod">
        <pc:chgData name="Martin Goddard" userId="04647712-2842-4dd1-8042-cf4004227b3a" providerId="ADAL" clId="{12FA607D-8AD4-4E89-9EB3-C4673B3A0F43}" dt="2024-02-05T15:36:06.280" v="252" actId="2696"/>
        <pc:sldMkLst>
          <pc:docMk/>
          <pc:sldMk cId="3023174333" sldId="269"/>
        </pc:sldMkLst>
        <pc:spChg chg="mod">
          <ac:chgData name="Martin Goddard" userId="04647712-2842-4dd1-8042-cf4004227b3a" providerId="ADAL" clId="{12FA607D-8AD4-4E89-9EB3-C4673B3A0F43}" dt="2024-02-05T14:48:42.055" v="155" actId="113"/>
          <ac:spMkLst>
            <pc:docMk/>
            <pc:sldMk cId="3023174333" sldId="269"/>
            <ac:spMk id="2" creationId="{224472AD-1547-F55A-2C26-B737050440EB}"/>
          </ac:spMkLst>
        </pc:spChg>
        <pc:spChg chg="mod">
          <ac:chgData name="Martin Goddard" userId="04647712-2842-4dd1-8042-cf4004227b3a" providerId="ADAL" clId="{12FA607D-8AD4-4E89-9EB3-C4673B3A0F43}" dt="2024-02-05T14:56:12.393" v="237" actId="20577"/>
          <ac:spMkLst>
            <pc:docMk/>
            <pc:sldMk cId="3023174333" sldId="269"/>
            <ac:spMk id="3" creationId="{89169F08-6035-DEDF-44BF-BEAE42A63D39}"/>
          </ac:spMkLst>
        </pc:spChg>
      </pc:sldChg>
      <pc:sldChg chg="addSp delSp modSp mod ord modTransition delAnim modAnim">
        <pc:chgData name="Martin Goddard" userId="04647712-2842-4dd1-8042-cf4004227b3a" providerId="ADAL" clId="{12FA607D-8AD4-4E89-9EB3-C4673B3A0F43}" dt="2024-04-15T09:40:54.486" v="4775" actId="478"/>
        <pc:sldMkLst>
          <pc:docMk/>
          <pc:sldMk cId="2689787474" sldId="9367"/>
        </pc:sldMkLst>
        <pc:spChg chg="add del mod">
          <ac:chgData name="Martin Goddard" userId="04647712-2842-4dd1-8042-cf4004227b3a" providerId="ADAL" clId="{12FA607D-8AD4-4E89-9EB3-C4673B3A0F43}" dt="2024-02-05T15:39:46.275" v="441" actId="478"/>
          <ac:spMkLst>
            <pc:docMk/>
            <pc:sldMk cId="2689787474" sldId="9367"/>
            <ac:spMk id="2" creationId="{6E413D9D-5698-A715-DD0A-50B5B6E5048F}"/>
          </ac:spMkLst>
        </pc:spChg>
        <pc:spChg chg="add del mod">
          <ac:chgData name="Martin Goddard" userId="04647712-2842-4dd1-8042-cf4004227b3a" providerId="ADAL" clId="{12FA607D-8AD4-4E89-9EB3-C4673B3A0F43}" dt="2024-02-05T15:39:44.553" v="440" actId="478"/>
          <ac:spMkLst>
            <pc:docMk/>
            <pc:sldMk cId="2689787474" sldId="9367"/>
            <ac:spMk id="3" creationId="{7C53CCE1-B47D-861C-7D19-200C317835F8}"/>
          </ac:spMkLst>
        </pc:spChg>
        <pc:spChg chg="add mod">
          <ac:chgData name="Martin Goddard" userId="04647712-2842-4dd1-8042-cf4004227b3a" providerId="ADAL" clId="{12FA607D-8AD4-4E89-9EB3-C4673B3A0F43}" dt="2024-02-06T07:12:33.875" v="527" actId="1076"/>
          <ac:spMkLst>
            <pc:docMk/>
            <pc:sldMk cId="2689787474" sldId="9367"/>
            <ac:spMk id="4" creationId="{13258B00-0BC2-549D-70F1-F672809DA45B}"/>
          </ac:spMkLst>
        </pc:spChg>
        <pc:spChg chg="add del mod">
          <ac:chgData name="Martin Goddard" userId="04647712-2842-4dd1-8042-cf4004227b3a" providerId="ADAL" clId="{12FA607D-8AD4-4E89-9EB3-C4673B3A0F43}" dt="2024-02-05T15:46:31.355" v="490" actId="21"/>
          <ac:spMkLst>
            <pc:docMk/>
            <pc:sldMk cId="2689787474" sldId="9367"/>
            <ac:spMk id="5" creationId="{ED9819B7-2E13-7B1F-5061-19806CEE172A}"/>
          </ac:spMkLst>
        </pc:spChg>
        <pc:spChg chg="add mod">
          <ac:chgData name="Martin Goddard" userId="04647712-2842-4dd1-8042-cf4004227b3a" providerId="ADAL" clId="{12FA607D-8AD4-4E89-9EB3-C4673B3A0F43}" dt="2024-02-06T07:12:35.811" v="528" actId="1076"/>
          <ac:spMkLst>
            <pc:docMk/>
            <pc:sldMk cId="2689787474" sldId="9367"/>
            <ac:spMk id="6" creationId="{EFF447ED-F690-DF75-4E4E-359E831D102C}"/>
          </ac:spMkLst>
        </pc:spChg>
        <pc:spChg chg="add mod">
          <ac:chgData name="Martin Goddard" userId="04647712-2842-4dd1-8042-cf4004227b3a" providerId="ADAL" clId="{12FA607D-8AD4-4E89-9EB3-C4673B3A0F43}" dt="2024-02-06T07:12:39.039" v="529" actId="1076"/>
          <ac:spMkLst>
            <pc:docMk/>
            <pc:sldMk cId="2689787474" sldId="9367"/>
            <ac:spMk id="7" creationId="{980F2B96-8901-5265-DD46-5731201AA558}"/>
          </ac:spMkLst>
        </pc:spChg>
        <pc:spChg chg="add mod">
          <ac:chgData name="Martin Goddard" userId="04647712-2842-4dd1-8042-cf4004227b3a" providerId="ADAL" clId="{12FA607D-8AD4-4E89-9EB3-C4673B3A0F43}" dt="2024-02-06T07:12:41.758" v="530" actId="1076"/>
          <ac:spMkLst>
            <pc:docMk/>
            <pc:sldMk cId="2689787474" sldId="9367"/>
            <ac:spMk id="8" creationId="{E6F6F120-1A35-2B0B-A51C-671755D589E1}"/>
          </ac:spMkLst>
        </pc:spChg>
        <pc:spChg chg="mod">
          <ac:chgData name="Martin Goddard" userId="04647712-2842-4dd1-8042-cf4004227b3a" providerId="ADAL" clId="{12FA607D-8AD4-4E89-9EB3-C4673B3A0F43}" dt="2024-02-06T07:12:31.202" v="526" actId="1076"/>
          <ac:spMkLst>
            <pc:docMk/>
            <pc:sldMk cId="2689787474" sldId="9367"/>
            <ac:spMk id="11" creationId="{9BC81086-CD53-40D6-CED6-D309EE8B60A3}"/>
          </ac:spMkLst>
        </pc:spChg>
        <pc:spChg chg="mod">
          <ac:chgData name="Martin Goddard" userId="04647712-2842-4dd1-8042-cf4004227b3a" providerId="ADAL" clId="{12FA607D-8AD4-4E89-9EB3-C4673B3A0F43}" dt="2024-02-06T08:33:45.844" v="641" actId="255"/>
          <ac:spMkLst>
            <pc:docMk/>
            <pc:sldMk cId="2689787474" sldId="9367"/>
            <ac:spMk id="12" creationId="{6ABC789A-7911-70B6-0136-3EEA51BB0605}"/>
          </ac:spMkLst>
        </pc:spChg>
        <pc:spChg chg="mod">
          <ac:chgData name="Martin Goddard" userId="04647712-2842-4dd1-8042-cf4004227b3a" providerId="ADAL" clId="{12FA607D-8AD4-4E89-9EB3-C4673B3A0F43}" dt="2024-02-28T15:17:37.246" v="3869" actId="1076"/>
          <ac:spMkLst>
            <pc:docMk/>
            <pc:sldMk cId="2689787474" sldId="9367"/>
            <ac:spMk id="13" creationId="{88519302-411C-815E-977F-3322619E673F}"/>
          </ac:spMkLst>
        </pc:spChg>
        <pc:spChg chg="del">
          <ac:chgData name="Martin Goddard" userId="04647712-2842-4dd1-8042-cf4004227b3a" providerId="ADAL" clId="{12FA607D-8AD4-4E89-9EB3-C4673B3A0F43}" dt="2024-02-05T15:41:39.900" v="448" actId="478"/>
          <ac:spMkLst>
            <pc:docMk/>
            <pc:sldMk cId="2689787474" sldId="9367"/>
            <ac:spMk id="19" creationId="{D65D07FC-02EE-ADF2-69F2-3E14E087B257}"/>
          </ac:spMkLst>
        </pc:spChg>
        <pc:picChg chg="add del mod">
          <ac:chgData name="Martin Goddard" userId="04647712-2842-4dd1-8042-cf4004227b3a" providerId="ADAL" clId="{12FA607D-8AD4-4E89-9EB3-C4673B3A0F43}" dt="2024-03-28T12:57:29.443" v="4755"/>
          <ac:picMkLst>
            <pc:docMk/>
            <pc:sldMk cId="2689787474" sldId="9367"/>
            <ac:picMk id="9" creationId="{F2BA95D2-4674-86C2-CF22-FE9C48BE0005}"/>
          </ac:picMkLst>
        </pc:picChg>
        <pc:picChg chg="add del mod ord">
          <ac:chgData name="Martin Goddard" userId="04647712-2842-4dd1-8042-cf4004227b3a" providerId="ADAL" clId="{12FA607D-8AD4-4E89-9EB3-C4673B3A0F43}" dt="2024-03-28T12:58:54.178" v="4756"/>
          <ac:picMkLst>
            <pc:docMk/>
            <pc:sldMk cId="2689787474" sldId="9367"/>
            <ac:picMk id="15" creationId="{4A301AF7-2EB8-D8CA-E75B-22D41221A6F9}"/>
          </ac:picMkLst>
        </pc:picChg>
        <pc:picChg chg="add del mod">
          <ac:chgData name="Martin Goddard" userId="04647712-2842-4dd1-8042-cf4004227b3a" providerId="ADAL" clId="{12FA607D-8AD4-4E89-9EB3-C4673B3A0F43}" dt="2024-04-15T09:40:54.486" v="4775" actId="478"/>
          <ac:picMkLst>
            <pc:docMk/>
            <pc:sldMk cId="2689787474" sldId="9367"/>
            <ac:picMk id="16" creationId="{41BDE0D1-E63E-4DFA-1332-9D396DBB4FEC}"/>
          </ac:picMkLst>
        </pc:picChg>
      </pc:sldChg>
      <pc:sldChg chg="addSp delSp modSp add del mod ord modTransition delAnim modAnim modNotesTx">
        <pc:chgData name="Martin Goddard" userId="04647712-2842-4dd1-8042-cf4004227b3a" providerId="ADAL" clId="{12FA607D-8AD4-4E89-9EB3-C4673B3A0F43}" dt="2024-04-15T09:40:57.507" v="4776" actId="478"/>
        <pc:sldMkLst>
          <pc:docMk/>
          <pc:sldMk cId="435501273" sldId="9373"/>
        </pc:sldMkLst>
        <pc:spChg chg="mod">
          <ac:chgData name="Martin Goddard" userId="04647712-2842-4dd1-8042-cf4004227b3a" providerId="ADAL" clId="{12FA607D-8AD4-4E89-9EB3-C4673B3A0F43}" dt="2024-02-07T09:38:02.677" v="1946" actId="20577"/>
          <ac:spMkLst>
            <pc:docMk/>
            <pc:sldMk cId="435501273" sldId="9373"/>
            <ac:spMk id="2" creationId="{6B06F088-CDBD-8DF5-5467-9BC18604BCCD}"/>
          </ac:spMkLst>
        </pc:spChg>
        <pc:spChg chg="mod">
          <ac:chgData name="Martin Goddard" userId="04647712-2842-4dd1-8042-cf4004227b3a" providerId="ADAL" clId="{12FA607D-8AD4-4E89-9EB3-C4673B3A0F43}" dt="2024-02-06T11:22:23.511" v="1047" actId="1076"/>
          <ac:spMkLst>
            <pc:docMk/>
            <pc:sldMk cId="435501273" sldId="9373"/>
            <ac:spMk id="3" creationId="{09267055-FBAC-DB5B-886F-450C82E6B687}"/>
          </ac:spMkLst>
        </pc:spChg>
        <pc:spChg chg="del mod">
          <ac:chgData name="Martin Goddard" userId="04647712-2842-4dd1-8042-cf4004227b3a" providerId="ADAL" clId="{12FA607D-8AD4-4E89-9EB3-C4673B3A0F43}" dt="2024-02-06T11:01:40.972" v="1042" actId="21"/>
          <ac:spMkLst>
            <pc:docMk/>
            <pc:sldMk cId="435501273" sldId="9373"/>
            <ac:spMk id="4" creationId="{7DA64A04-1535-4F68-7856-9B1EB34C3F59}"/>
          </ac:spMkLst>
        </pc:spChg>
        <pc:spChg chg="add mod">
          <ac:chgData name="Martin Goddard" userId="04647712-2842-4dd1-8042-cf4004227b3a" providerId="ADAL" clId="{12FA607D-8AD4-4E89-9EB3-C4673B3A0F43}" dt="2024-02-08T08:21:13.585" v="2659" actId="20577"/>
          <ac:spMkLst>
            <pc:docMk/>
            <pc:sldMk cId="435501273" sldId="9373"/>
            <ac:spMk id="5" creationId="{82F838E4-0CCB-6544-737A-511D4AB3C300}"/>
          </ac:spMkLst>
        </pc:spChg>
        <pc:spChg chg="del">
          <ac:chgData name="Martin Goddard" userId="04647712-2842-4dd1-8042-cf4004227b3a" providerId="ADAL" clId="{12FA607D-8AD4-4E89-9EB3-C4673B3A0F43}" dt="2024-02-06T11:01:45.478" v="1044" actId="21"/>
          <ac:spMkLst>
            <pc:docMk/>
            <pc:sldMk cId="435501273" sldId="9373"/>
            <ac:spMk id="8" creationId="{33F53F01-8DB0-861D-8E30-5968D9158655}"/>
          </ac:spMkLst>
        </pc:spChg>
        <pc:spChg chg="del">
          <ac:chgData name="Martin Goddard" userId="04647712-2842-4dd1-8042-cf4004227b3a" providerId="ADAL" clId="{12FA607D-8AD4-4E89-9EB3-C4673B3A0F43}" dt="2024-02-06T11:01:46.635" v="1045" actId="21"/>
          <ac:spMkLst>
            <pc:docMk/>
            <pc:sldMk cId="435501273" sldId="9373"/>
            <ac:spMk id="10" creationId="{9DFE2F55-13DD-782F-4221-EF90D86D66BC}"/>
          </ac:spMkLst>
        </pc:spChg>
        <pc:picChg chg="add del mod">
          <ac:chgData name="Martin Goddard" userId="04647712-2842-4dd1-8042-cf4004227b3a" providerId="ADAL" clId="{12FA607D-8AD4-4E89-9EB3-C4673B3A0F43}" dt="2024-04-15T09:40:57.507" v="4776" actId="478"/>
          <ac:picMkLst>
            <pc:docMk/>
            <pc:sldMk cId="435501273" sldId="9373"/>
            <ac:picMk id="7" creationId="{B9B20D72-546F-6506-CCE3-B5FE987B4396}"/>
          </ac:picMkLst>
        </pc:picChg>
      </pc:sldChg>
      <pc:sldChg chg="del">
        <pc:chgData name="Martin Goddard" userId="04647712-2842-4dd1-8042-cf4004227b3a" providerId="ADAL" clId="{12FA607D-8AD4-4E89-9EB3-C4673B3A0F43}" dt="2024-02-08T10:57:19.366" v="3031" actId="2696"/>
        <pc:sldMkLst>
          <pc:docMk/>
          <pc:sldMk cId="275328703" sldId="9374"/>
        </pc:sldMkLst>
      </pc:sldChg>
      <pc:sldChg chg="modTransition">
        <pc:chgData name="Martin Goddard" userId="04647712-2842-4dd1-8042-cf4004227b3a" providerId="ADAL" clId="{12FA607D-8AD4-4E89-9EB3-C4673B3A0F43}" dt="2024-02-08T10:59:05.907" v="3033"/>
        <pc:sldMkLst>
          <pc:docMk/>
          <pc:sldMk cId="1391699135" sldId="9377"/>
        </pc:sldMkLst>
      </pc:sldChg>
      <pc:sldChg chg="addSp delSp modSp mod modTransition modAnim modNotesTx">
        <pc:chgData name="Martin Goddard" userId="04647712-2842-4dd1-8042-cf4004227b3a" providerId="ADAL" clId="{12FA607D-8AD4-4E89-9EB3-C4673B3A0F43}" dt="2024-03-28T12:25:52.376" v="4722" actId="6549"/>
        <pc:sldMkLst>
          <pc:docMk/>
          <pc:sldMk cId="3609294138" sldId="9378"/>
        </pc:sldMkLst>
        <pc:spChg chg="add del mod">
          <ac:chgData name="Martin Goddard" userId="04647712-2842-4dd1-8042-cf4004227b3a" providerId="ADAL" clId="{12FA607D-8AD4-4E89-9EB3-C4673B3A0F43}" dt="2024-02-08T11:13:24.850" v="3330" actId="21"/>
          <ac:spMkLst>
            <pc:docMk/>
            <pc:sldMk cId="3609294138" sldId="9378"/>
            <ac:spMk id="2" creationId="{B517C9D7-A520-6442-C178-560BC50D7577}"/>
          </ac:spMkLst>
        </pc:spChg>
        <pc:spChg chg="add mod">
          <ac:chgData name="Martin Goddard" userId="04647712-2842-4dd1-8042-cf4004227b3a" providerId="ADAL" clId="{12FA607D-8AD4-4E89-9EB3-C4673B3A0F43}" dt="2024-02-12T10:24:05.645" v="3479" actId="20577"/>
          <ac:spMkLst>
            <pc:docMk/>
            <pc:sldMk cId="3609294138" sldId="9378"/>
            <ac:spMk id="3" creationId="{E0D59A52-A6BD-97BA-B320-AFE99E5765CF}"/>
          </ac:spMkLst>
        </pc:spChg>
        <pc:spChg chg="mod">
          <ac:chgData name="Martin Goddard" userId="04647712-2842-4dd1-8042-cf4004227b3a" providerId="ADAL" clId="{12FA607D-8AD4-4E89-9EB3-C4673B3A0F43}" dt="2024-02-06T08:35:57.593" v="668" actId="20577"/>
          <ac:spMkLst>
            <pc:docMk/>
            <pc:sldMk cId="3609294138" sldId="9378"/>
            <ac:spMk id="6" creationId="{D27A255C-0B75-7052-9AA9-3B633D9AB855}"/>
          </ac:spMkLst>
        </pc:spChg>
        <pc:spChg chg="mod">
          <ac:chgData name="Martin Goddard" userId="04647712-2842-4dd1-8042-cf4004227b3a" providerId="ADAL" clId="{12FA607D-8AD4-4E89-9EB3-C4673B3A0F43}" dt="2024-02-06T08:36:06.523" v="678" actId="20577"/>
          <ac:spMkLst>
            <pc:docMk/>
            <pc:sldMk cId="3609294138" sldId="9378"/>
            <ac:spMk id="7" creationId="{113E72B3-BE7E-E87A-A6DA-6292E8E82D16}"/>
          </ac:spMkLst>
        </pc:spChg>
        <pc:spChg chg="mod">
          <ac:chgData name="Martin Goddard" userId="04647712-2842-4dd1-8042-cf4004227b3a" providerId="ADAL" clId="{12FA607D-8AD4-4E89-9EB3-C4673B3A0F43}" dt="2024-02-06T08:36:26.138" v="679"/>
          <ac:spMkLst>
            <pc:docMk/>
            <pc:sldMk cId="3609294138" sldId="9378"/>
            <ac:spMk id="8" creationId="{1D2BE9C3-FCCE-9ABA-F123-28D28C8B227A}"/>
          </ac:spMkLst>
        </pc:spChg>
        <pc:spChg chg="mod">
          <ac:chgData name="Martin Goddard" userId="04647712-2842-4dd1-8042-cf4004227b3a" providerId="ADAL" clId="{12FA607D-8AD4-4E89-9EB3-C4673B3A0F43}" dt="2024-02-06T08:36:42.310" v="680"/>
          <ac:spMkLst>
            <pc:docMk/>
            <pc:sldMk cId="3609294138" sldId="9378"/>
            <ac:spMk id="9" creationId="{9F590642-C686-1C31-5947-58D9354052C2}"/>
          </ac:spMkLst>
        </pc:spChg>
        <pc:spChg chg="mod">
          <ac:chgData name="Martin Goddard" userId="04647712-2842-4dd1-8042-cf4004227b3a" providerId="ADAL" clId="{12FA607D-8AD4-4E89-9EB3-C4673B3A0F43}" dt="2024-02-06T08:37:46.572" v="698" actId="20577"/>
          <ac:spMkLst>
            <pc:docMk/>
            <pc:sldMk cId="3609294138" sldId="9378"/>
            <ac:spMk id="10" creationId="{DD986CD3-E873-535E-FC3E-0C34A94BE078}"/>
          </ac:spMkLst>
        </pc:spChg>
        <pc:spChg chg="mod">
          <ac:chgData name="Martin Goddard" userId="04647712-2842-4dd1-8042-cf4004227b3a" providerId="ADAL" clId="{12FA607D-8AD4-4E89-9EB3-C4673B3A0F43}" dt="2024-02-06T08:37:03.039" v="682" actId="1076"/>
          <ac:spMkLst>
            <pc:docMk/>
            <pc:sldMk cId="3609294138" sldId="9378"/>
            <ac:spMk id="11" creationId="{F4168F83-1DA9-D9E0-FFF2-76FE4BE6B021}"/>
          </ac:spMkLst>
        </pc:spChg>
        <pc:spChg chg="mod">
          <ac:chgData name="Martin Goddard" userId="04647712-2842-4dd1-8042-cf4004227b3a" providerId="ADAL" clId="{12FA607D-8AD4-4E89-9EB3-C4673B3A0F43}" dt="2024-02-08T11:01:17.296" v="3088" actId="1076"/>
          <ac:spMkLst>
            <pc:docMk/>
            <pc:sldMk cId="3609294138" sldId="9378"/>
            <ac:spMk id="19" creationId="{7E208C4D-7493-7594-95E5-8345C4BBCEDB}"/>
          </ac:spMkLst>
        </pc:spChg>
        <pc:grpChg chg="del">
          <ac:chgData name="Martin Goddard" userId="04647712-2842-4dd1-8042-cf4004227b3a" providerId="ADAL" clId="{12FA607D-8AD4-4E89-9EB3-C4673B3A0F43}" dt="2024-02-08T11:01:32.516" v="3089" actId="21"/>
          <ac:grpSpMkLst>
            <pc:docMk/>
            <pc:sldMk cId="3609294138" sldId="9378"/>
            <ac:grpSpMk id="4" creationId="{DA6F445E-4266-64DA-03C6-BED397F9E820}"/>
          </ac:grpSpMkLst>
        </pc:grpChg>
        <pc:graphicFrameChg chg="add del modGraphic">
          <ac:chgData name="Martin Goddard" userId="04647712-2842-4dd1-8042-cf4004227b3a" providerId="ADAL" clId="{12FA607D-8AD4-4E89-9EB3-C4673B3A0F43}" dt="2024-02-08T11:30:41.424" v="3416" actId="21"/>
          <ac:graphicFrameMkLst>
            <pc:docMk/>
            <pc:sldMk cId="3609294138" sldId="9378"/>
            <ac:graphicFrameMk id="20" creationId="{24011B2F-7F87-397D-2E6E-AD7B70B91D11}"/>
          </ac:graphicFrameMkLst>
        </pc:graphicFrameChg>
      </pc:sldChg>
      <pc:sldChg chg="del">
        <pc:chgData name="Martin Goddard" userId="04647712-2842-4dd1-8042-cf4004227b3a" providerId="ADAL" clId="{12FA607D-8AD4-4E89-9EB3-C4673B3A0F43}" dt="2024-02-08T10:57:22.555" v="3032" actId="2696"/>
        <pc:sldMkLst>
          <pc:docMk/>
          <pc:sldMk cId="4142204170" sldId="9382"/>
        </pc:sldMkLst>
      </pc:sldChg>
      <pc:sldChg chg="addSp delSp modSp mod ord modTransition delAnim modAnim modNotesTx">
        <pc:chgData name="Martin Goddard" userId="04647712-2842-4dd1-8042-cf4004227b3a" providerId="ADAL" clId="{12FA607D-8AD4-4E89-9EB3-C4673B3A0F43}" dt="2024-04-15T09:40:49.509" v="4773" actId="478"/>
        <pc:sldMkLst>
          <pc:docMk/>
          <pc:sldMk cId="3443923096" sldId="9383"/>
        </pc:sldMkLst>
        <pc:spChg chg="add mod">
          <ac:chgData name="Martin Goddard" userId="04647712-2842-4dd1-8042-cf4004227b3a" providerId="ADAL" clId="{12FA607D-8AD4-4E89-9EB3-C4673B3A0F43}" dt="2024-02-29T09:34:05.421" v="3985" actId="20577"/>
          <ac:spMkLst>
            <pc:docMk/>
            <pc:sldMk cId="3443923096" sldId="9383"/>
            <ac:spMk id="2" creationId="{EAC4EDBF-22D5-FAFE-0AEE-C8FE32947607}"/>
          </ac:spMkLst>
        </pc:spChg>
        <pc:spChg chg="mod">
          <ac:chgData name="Martin Goddard" userId="04647712-2842-4dd1-8042-cf4004227b3a" providerId="ADAL" clId="{12FA607D-8AD4-4E89-9EB3-C4673B3A0F43}" dt="2024-02-06T08:33:56.688" v="642" actId="255"/>
          <ac:spMkLst>
            <pc:docMk/>
            <pc:sldMk cId="3443923096" sldId="9383"/>
            <ac:spMk id="12" creationId="{9CF4262A-CD7B-F4A1-D959-8E1F875D875F}"/>
          </ac:spMkLst>
        </pc:spChg>
        <pc:spChg chg="del mod">
          <ac:chgData name="Martin Goddard" userId="04647712-2842-4dd1-8042-cf4004227b3a" providerId="ADAL" clId="{12FA607D-8AD4-4E89-9EB3-C4673B3A0F43}" dt="2024-02-08T10:48:26.692" v="2922" actId="21"/>
          <ac:spMkLst>
            <pc:docMk/>
            <pc:sldMk cId="3443923096" sldId="9383"/>
            <ac:spMk id="13" creationId="{A7BE2890-88AA-EF34-5A79-AFEDDCE304B7}"/>
          </ac:spMkLst>
        </pc:spChg>
        <pc:graphicFrameChg chg="add del mod">
          <ac:chgData name="Martin Goddard" userId="04647712-2842-4dd1-8042-cf4004227b3a" providerId="ADAL" clId="{12FA607D-8AD4-4E89-9EB3-C4673B3A0F43}" dt="2024-02-08T10:45:22.218" v="2916" actId="21"/>
          <ac:graphicFrameMkLst>
            <pc:docMk/>
            <pc:sldMk cId="3443923096" sldId="9383"/>
            <ac:graphicFrameMk id="2" creationId="{954B0076-C9F7-88D3-0BD2-2D2CD4B9559F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7T09:28:21.288" v="1879" actId="21"/>
          <ac:graphicFrameMkLst>
            <pc:docMk/>
            <pc:sldMk cId="3443923096" sldId="9383"/>
            <ac:graphicFrameMk id="2" creationId="{AFFE954A-13D6-EFFA-868F-60005D2C5BA7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7T09:29:11.541" v="1881" actId="21"/>
          <ac:graphicFrameMkLst>
            <pc:docMk/>
            <pc:sldMk cId="3443923096" sldId="9383"/>
            <ac:graphicFrameMk id="3" creationId="{040E9129-E9EC-333C-C653-202F9829DFB4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7T09:31:37.057" v="1892" actId="21"/>
          <ac:graphicFrameMkLst>
            <pc:docMk/>
            <pc:sldMk cId="3443923096" sldId="9383"/>
            <ac:graphicFrameMk id="5" creationId="{7B63D277-D5EC-5E3A-2328-2131A015BBDE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8T10:51:05.022" v="2929"/>
          <ac:graphicFrameMkLst>
            <pc:docMk/>
            <pc:sldMk cId="3443923096" sldId="9383"/>
            <ac:graphicFrameMk id="5" creationId="{E514210E-F8E5-248E-FF57-C4FC631C3A16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8T10:51:13.168" v="2933"/>
          <ac:graphicFrameMkLst>
            <pc:docMk/>
            <pc:sldMk cId="3443923096" sldId="9383"/>
            <ac:graphicFrameMk id="7" creationId="{D20766BC-40D5-A8EC-9A2F-2F1D86734E5A}"/>
          </ac:graphicFrameMkLst>
        </pc:graphicFrameChg>
        <pc:picChg chg="add mod">
          <ac:chgData name="Martin Goddard" userId="04647712-2842-4dd1-8042-cf4004227b3a" providerId="ADAL" clId="{12FA607D-8AD4-4E89-9EB3-C4673B3A0F43}" dt="2024-02-29T09:34:38.756" v="3986" actId="1076"/>
          <ac:picMkLst>
            <pc:docMk/>
            <pc:sldMk cId="3443923096" sldId="9383"/>
            <ac:picMk id="3" creationId="{8BC72AB2-84B8-3BCB-75E2-E20BDAA1904C}"/>
          </ac:picMkLst>
        </pc:picChg>
        <pc:picChg chg="add del mod modCrop">
          <ac:chgData name="Martin Goddard" userId="04647712-2842-4dd1-8042-cf4004227b3a" providerId="ADAL" clId="{12FA607D-8AD4-4E89-9EB3-C4673B3A0F43}" dt="2024-02-08T10:45:12.034" v="2914" actId="21"/>
          <ac:picMkLst>
            <pc:docMk/>
            <pc:sldMk cId="3443923096" sldId="9383"/>
            <ac:picMk id="4" creationId="{8723AC9B-D92A-B8DF-A9A0-DD08CB5B0EA7}"/>
          </ac:picMkLst>
        </pc:picChg>
        <pc:picChg chg="add del mod">
          <ac:chgData name="Martin Goddard" userId="04647712-2842-4dd1-8042-cf4004227b3a" providerId="ADAL" clId="{12FA607D-8AD4-4E89-9EB3-C4673B3A0F43}" dt="2024-03-28T12:50:17.188" v="4748"/>
          <ac:picMkLst>
            <pc:docMk/>
            <pc:sldMk cId="3443923096" sldId="9383"/>
            <ac:picMk id="6" creationId="{4A1FAAFF-D29C-CB3B-93BB-DB7B2A2F26AF}"/>
          </ac:picMkLst>
        </pc:picChg>
        <pc:picChg chg="add del mod">
          <ac:chgData name="Martin Goddard" userId="04647712-2842-4dd1-8042-cf4004227b3a" providerId="ADAL" clId="{12FA607D-8AD4-4E89-9EB3-C4673B3A0F43}" dt="2024-02-08T10:51:05.022" v="2929"/>
          <ac:picMkLst>
            <pc:docMk/>
            <pc:sldMk cId="3443923096" sldId="9383"/>
            <ac:picMk id="6" creationId="{D7D62B1F-F481-E8A1-1F6A-25A38ED674AE}"/>
          </ac:picMkLst>
        </pc:picChg>
        <pc:picChg chg="add del mod">
          <ac:chgData name="Martin Goddard" userId="04647712-2842-4dd1-8042-cf4004227b3a" providerId="ADAL" clId="{12FA607D-8AD4-4E89-9EB3-C4673B3A0F43}" dt="2024-04-15T09:40:49.509" v="4773" actId="478"/>
          <ac:picMkLst>
            <pc:docMk/>
            <pc:sldMk cId="3443923096" sldId="9383"/>
            <ac:picMk id="7" creationId="{4516B56E-C435-2B39-A745-45155F03630E}"/>
          </ac:picMkLst>
        </pc:picChg>
        <pc:picChg chg="add mod modCrop">
          <ac:chgData name="Martin Goddard" userId="04647712-2842-4dd1-8042-cf4004227b3a" providerId="ADAL" clId="{12FA607D-8AD4-4E89-9EB3-C4673B3A0F43}" dt="2024-02-29T09:34:43.325" v="3987" actId="1076"/>
          <ac:picMkLst>
            <pc:docMk/>
            <pc:sldMk cId="3443923096" sldId="9383"/>
            <ac:picMk id="8" creationId="{EAC1590B-EEF1-2247-8C85-521DE57B49A4}"/>
          </ac:picMkLst>
        </pc:picChg>
        <pc:picChg chg="add del mod">
          <ac:chgData name="Martin Goddard" userId="04647712-2842-4dd1-8042-cf4004227b3a" providerId="ADAL" clId="{12FA607D-8AD4-4E89-9EB3-C4673B3A0F43}" dt="2024-02-08T10:48:14.899" v="2919" actId="21"/>
          <ac:picMkLst>
            <pc:docMk/>
            <pc:sldMk cId="3443923096" sldId="9383"/>
            <ac:picMk id="1025" creationId="{9360D035-C0D2-B1B2-B4FE-2245B01AB050}"/>
          </ac:picMkLst>
        </pc:picChg>
        <pc:picChg chg="add del mod">
          <ac:chgData name="Martin Goddard" userId="04647712-2842-4dd1-8042-cf4004227b3a" providerId="ADAL" clId="{12FA607D-8AD4-4E89-9EB3-C4673B3A0F43}" dt="2024-02-07T09:29:11.541" v="1881" actId="21"/>
          <ac:picMkLst>
            <pc:docMk/>
            <pc:sldMk cId="3443923096" sldId="9383"/>
            <ac:picMk id="1025" creationId="{9552D12C-8DF7-C383-5009-166D66C344AB}"/>
          </ac:picMkLst>
        </pc:picChg>
        <pc:picChg chg="add del mod">
          <ac:chgData name="Martin Goddard" userId="04647712-2842-4dd1-8042-cf4004227b3a" providerId="ADAL" clId="{12FA607D-8AD4-4E89-9EB3-C4673B3A0F43}" dt="2024-02-08T10:45:33.662" v="2918" actId="21"/>
          <ac:picMkLst>
            <pc:docMk/>
            <pc:sldMk cId="3443923096" sldId="9383"/>
            <ac:picMk id="1026" creationId="{8D8571D5-77C5-BDB5-42D9-9EC316A1FF9C}"/>
          </ac:picMkLst>
        </pc:picChg>
        <pc:picChg chg="add del mod">
          <ac:chgData name="Martin Goddard" userId="04647712-2842-4dd1-8042-cf4004227b3a" providerId="ADAL" clId="{12FA607D-8AD4-4E89-9EB3-C4673B3A0F43}" dt="2024-02-08T10:51:13.168" v="2933"/>
          <ac:picMkLst>
            <pc:docMk/>
            <pc:sldMk cId="3443923096" sldId="9383"/>
            <ac:picMk id="1027" creationId="{11080809-8EDD-6D82-1415-5434E25024A9}"/>
          </ac:picMkLst>
        </pc:picChg>
      </pc:sldChg>
      <pc:sldChg chg="addSp delSp modSp new mod ord modTransition delAnim modAnim">
        <pc:chgData name="Martin Goddard" userId="04647712-2842-4dd1-8042-cf4004227b3a" providerId="ADAL" clId="{12FA607D-8AD4-4E89-9EB3-C4673B3A0F43}" dt="2024-04-15T09:40:44.622" v="4771" actId="478"/>
        <pc:sldMkLst>
          <pc:docMk/>
          <pc:sldMk cId="569564597" sldId="9384"/>
        </pc:sldMkLst>
        <pc:spChg chg="mod">
          <ac:chgData name="Martin Goddard" userId="04647712-2842-4dd1-8042-cf4004227b3a" providerId="ADAL" clId="{12FA607D-8AD4-4E89-9EB3-C4673B3A0F43}" dt="2024-02-05T14:49:36.602" v="167" actId="20577"/>
          <ac:spMkLst>
            <pc:docMk/>
            <pc:sldMk cId="569564597" sldId="9384"/>
            <ac:spMk id="2" creationId="{011CC134-D983-786C-E6EF-4A2468587379}"/>
          </ac:spMkLst>
        </pc:spChg>
        <pc:spChg chg="mod">
          <ac:chgData name="Martin Goddard" userId="04647712-2842-4dd1-8042-cf4004227b3a" providerId="ADAL" clId="{12FA607D-8AD4-4E89-9EB3-C4673B3A0F43}" dt="2024-03-01T11:15:14.710" v="3988" actId="1076"/>
          <ac:spMkLst>
            <pc:docMk/>
            <pc:sldMk cId="569564597" sldId="9384"/>
            <ac:spMk id="3" creationId="{7946B385-2E51-721F-F502-01B66E71D280}"/>
          </ac:spMkLst>
        </pc:spChg>
        <pc:picChg chg="add del mod">
          <ac:chgData name="Martin Goddard" userId="04647712-2842-4dd1-8042-cf4004227b3a" providerId="ADAL" clId="{12FA607D-8AD4-4E89-9EB3-C4673B3A0F43}" dt="2024-03-28T12:40:37.572" v="4734"/>
          <ac:picMkLst>
            <pc:docMk/>
            <pc:sldMk cId="569564597" sldId="9384"/>
            <ac:picMk id="6" creationId="{DD67E3AD-85B0-6444-861C-D39AFF9CF9BA}"/>
          </ac:picMkLst>
        </pc:picChg>
        <pc:picChg chg="add del mod ord">
          <ac:chgData name="Martin Goddard" userId="04647712-2842-4dd1-8042-cf4004227b3a" providerId="ADAL" clId="{12FA607D-8AD4-4E89-9EB3-C4673B3A0F43}" dt="2024-03-28T12:41:44.511" v="4735"/>
          <ac:picMkLst>
            <pc:docMk/>
            <pc:sldMk cId="569564597" sldId="9384"/>
            <ac:picMk id="9" creationId="{29F72C9A-A792-1D4B-6DBC-708284AEFBA2}"/>
          </ac:picMkLst>
        </pc:picChg>
        <pc:picChg chg="add del mod">
          <ac:chgData name="Martin Goddard" userId="04647712-2842-4dd1-8042-cf4004227b3a" providerId="ADAL" clId="{12FA607D-8AD4-4E89-9EB3-C4673B3A0F43}" dt="2024-03-28T12:41:46.920" v="4737"/>
          <ac:picMkLst>
            <pc:docMk/>
            <pc:sldMk cId="569564597" sldId="9384"/>
            <ac:picMk id="10" creationId="{50C6568F-FB21-66CA-8099-C812D51E452D}"/>
          </ac:picMkLst>
        </pc:picChg>
        <pc:picChg chg="add del mod ord">
          <ac:chgData name="Martin Goddard" userId="04647712-2842-4dd1-8042-cf4004227b3a" providerId="ADAL" clId="{12FA607D-8AD4-4E89-9EB3-C4673B3A0F43}" dt="2024-03-28T12:42:06.618" v="4738"/>
          <ac:picMkLst>
            <pc:docMk/>
            <pc:sldMk cId="569564597" sldId="9384"/>
            <ac:picMk id="13" creationId="{51E73AC9-A141-6334-49B1-AAD17B3BE824}"/>
          </ac:picMkLst>
        </pc:picChg>
        <pc:picChg chg="add del mod">
          <ac:chgData name="Martin Goddard" userId="04647712-2842-4dd1-8042-cf4004227b3a" providerId="ADAL" clId="{12FA607D-8AD4-4E89-9EB3-C4673B3A0F43}" dt="2024-03-28T12:42:09.072" v="4740"/>
          <ac:picMkLst>
            <pc:docMk/>
            <pc:sldMk cId="569564597" sldId="9384"/>
            <ac:picMk id="14" creationId="{01F08DFD-C84A-BA6B-7D86-58D73E40CDE3}"/>
          </ac:picMkLst>
        </pc:picChg>
        <pc:picChg chg="add del mod ord">
          <ac:chgData name="Martin Goddard" userId="04647712-2842-4dd1-8042-cf4004227b3a" providerId="ADAL" clId="{12FA607D-8AD4-4E89-9EB3-C4673B3A0F43}" dt="2024-03-28T12:42:49.866" v="4741"/>
          <ac:picMkLst>
            <pc:docMk/>
            <pc:sldMk cId="569564597" sldId="9384"/>
            <ac:picMk id="17" creationId="{CE31C1A5-BD9C-D4D5-DA48-5A54E4596A5E}"/>
          </ac:picMkLst>
        </pc:picChg>
        <pc:picChg chg="add del mod">
          <ac:chgData name="Martin Goddard" userId="04647712-2842-4dd1-8042-cf4004227b3a" providerId="ADAL" clId="{12FA607D-8AD4-4E89-9EB3-C4673B3A0F43}" dt="2024-03-28T12:42:52.839" v="4743"/>
          <ac:picMkLst>
            <pc:docMk/>
            <pc:sldMk cId="569564597" sldId="9384"/>
            <ac:picMk id="18" creationId="{762CA824-72B3-FFBE-B16E-49FF56AEAFEF}"/>
          </ac:picMkLst>
        </pc:picChg>
        <pc:picChg chg="add del mod ord">
          <ac:chgData name="Martin Goddard" userId="04647712-2842-4dd1-8042-cf4004227b3a" providerId="ADAL" clId="{12FA607D-8AD4-4E89-9EB3-C4673B3A0F43}" dt="2024-03-28T12:43:57.103" v="4744"/>
          <ac:picMkLst>
            <pc:docMk/>
            <pc:sldMk cId="569564597" sldId="9384"/>
            <ac:picMk id="21" creationId="{A4C70C5A-F6F3-6283-36A5-2CC733BD35D8}"/>
          </ac:picMkLst>
        </pc:picChg>
        <pc:picChg chg="add del mod">
          <ac:chgData name="Martin Goddard" userId="04647712-2842-4dd1-8042-cf4004227b3a" providerId="ADAL" clId="{12FA607D-8AD4-4E89-9EB3-C4673B3A0F43}" dt="2024-04-15T09:40:44.622" v="4771" actId="478"/>
          <ac:picMkLst>
            <pc:docMk/>
            <pc:sldMk cId="569564597" sldId="9384"/>
            <ac:picMk id="22" creationId="{53FB104E-53A1-A7F4-867C-0D6746AEC521}"/>
          </ac:picMkLst>
        </pc:picChg>
      </pc:sldChg>
      <pc:sldChg chg="add del">
        <pc:chgData name="Martin Goddard" userId="04647712-2842-4dd1-8042-cf4004227b3a" providerId="ADAL" clId="{12FA607D-8AD4-4E89-9EB3-C4673B3A0F43}" dt="2024-02-05T14:50:00.558" v="171"/>
        <pc:sldMkLst>
          <pc:docMk/>
          <pc:sldMk cId="118521976" sldId="9385"/>
        </pc:sldMkLst>
      </pc:sldChg>
      <pc:sldChg chg="addSp delSp modSp add mod ord modTransition delAnim modAnim modNotesTx">
        <pc:chgData name="Martin Goddard" userId="04647712-2842-4dd1-8042-cf4004227b3a" providerId="ADAL" clId="{12FA607D-8AD4-4E89-9EB3-C4673B3A0F43}" dt="2024-04-15T09:40:51.959" v="4774" actId="478"/>
        <pc:sldMkLst>
          <pc:docMk/>
          <pc:sldMk cId="1434956143" sldId="9385"/>
        </pc:sldMkLst>
        <pc:spChg chg="add mod">
          <ac:chgData name="Martin Goddard" userId="04647712-2842-4dd1-8042-cf4004227b3a" providerId="ADAL" clId="{12FA607D-8AD4-4E89-9EB3-C4673B3A0F43}" dt="2024-03-22T08:36:17.953" v="4718" actId="208"/>
          <ac:spMkLst>
            <pc:docMk/>
            <pc:sldMk cId="1434956143" sldId="9385"/>
            <ac:spMk id="2" creationId="{10C4CBB1-38D3-C8A3-270A-2FE08C40BABC}"/>
          </ac:spMkLst>
        </pc:spChg>
        <pc:spChg chg="add mod topLvl">
          <ac:chgData name="Martin Goddard" userId="04647712-2842-4dd1-8042-cf4004227b3a" providerId="ADAL" clId="{12FA607D-8AD4-4E89-9EB3-C4673B3A0F43}" dt="2024-02-29T08:07:45.498" v="3890" actId="207"/>
          <ac:spMkLst>
            <pc:docMk/>
            <pc:sldMk cId="1434956143" sldId="9385"/>
            <ac:spMk id="3" creationId="{C8C57BF2-6CA3-3B83-9E7F-DE8B75002625}"/>
          </ac:spMkLst>
        </pc:spChg>
        <pc:spChg chg="del">
          <ac:chgData name="Martin Goddard" userId="04647712-2842-4dd1-8042-cf4004227b3a" providerId="ADAL" clId="{12FA607D-8AD4-4E89-9EB3-C4673B3A0F43}" dt="2024-02-06T10:19:49.150" v="737" actId="478"/>
          <ac:spMkLst>
            <pc:docMk/>
            <pc:sldMk cId="1434956143" sldId="9385"/>
            <ac:spMk id="4" creationId="{13258B00-0BC2-549D-70F1-F672809DA45B}"/>
          </ac:spMkLst>
        </pc:spChg>
        <pc:spChg chg="add mod">
          <ac:chgData name="Martin Goddard" userId="04647712-2842-4dd1-8042-cf4004227b3a" providerId="ADAL" clId="{12FA607D-8AD4-4E89-9EB3-C4673B3A0F43}" dt="2024-02-29T08:06:43.481" v="3885" actId="207"/>
          <ac:spMkLst>
            <pc:docMk/>
            <pc:sldMk cId="1434956143" sldId="9385"/>
            <ac:spMk id="5" creationId="{D9803C47-E665-6A67-85F9-674113C66498}"/>
          </ac:spMkLst>
        </pc:spChg>
        <pc:spChg chg="del">
          <ac:chgData name="Martin Goddard" userId="04647712-2842-4dd1-8042-cf4004227b3a" providerId="ADAL" clId="{12FA607D-8AD4-4E89-9EB3-C4673B3A0F43}" dt="2024-02-06T10:19:50.596" v="738" actId="478"/>
          <ac:spMkLst>
            <pc:docMk/>
            <pc:sldMk cId="1434956143" sldId="9385"/>
            <ac:spMk id="6" creationId="{EFF447ED-F690-DF75-4E4E-359E831D102C}"/>
          </ac:spMkLst>
        </pc:spChg>
        <pc:spChg chg="del">
          <ac:chgData name="Martin Goddard" userId="04647712-2842-4dd1-8042-cf4004227b3a" providerId="ADAL" clId="{12FA607D-8AD4-4E89-9EB3-C4673B3A0F43}" dt="2024-02-06T10:19:51.358" v="739" actId="478"/>
          <ac:spMkLst>
            <pc:docMk/>
            <pc:sldMk cId="1434956143" sldId="9385"/>
            <ac:spMk id="7" creationId="{980F2B96-8901-5265-DD46-5731201AA558}"/>
          </ac:spMkLst>
        </pc:spChg>
        <pc:spChg chg="mod topLvl">
          <ac:chgData name="Martin Goddard" userId="04647712-2842-4dd1-8042-cf4004227b3a" providerId="ADAL" clId="{12FA607D-8AD4-4E89-9EB3-C4673B3A0F43}" dt="2024-02-06T10:57:43.543" v="1017" actId="164"/>
          <ac:spMkLst>
            <pc:docMk/>
            <pc:sldMk cId="1434956143" sldId="9385"/>
            <ac:spMk id="8" creationId="{E6F6F120-1A35-2B0B-A51C-671755D589E1}"/>
          </ac:spMkLst>
        </pc:spChg>
        <pc:spChg chg="add mod">
          <ac:chgData name="Martin Goddard" userId="04647712-2842-4dd1-8042-cf4004227b3a" providerId="ADAL" clId="{12FA607D-8AD4-4E89-9EB3-C4673B3A0F43}" dt="2024-02-29T08:07:34.117" v="3889" actId="207"/>
          <ac:spMkLst>
            <pc:docMk/>
            <pc:sldMk cId="1434956143" sldId="9385"/>
            <ac:spMk id="9" creationId="{169ECE32-370E-4AAA-6147-9DCBDA2FB19E}"/>
          </ac:spMkLst>
        </pc:spChg>
        <pc:spChg chg="add mod">
          <ac:chgData name="Martin Goddard" userId="04647712-2842-4dd1-8042-cf4004227b3a" providerId="ADAL" clId="{12FA607D-8AD4-4E89-9EB3-C4673B3A0F43}" dt="2024-02-29T08:06:58.221" v="3886" actId="207"/>
          <ac:spMkLst>
            <pc:docMk/>
            <pc:sldMk cId="1434956143" sldId="9385"/>
            <ac:spMk id="10" creationId="{6FD7E7A9-764B-B111-CD10-4E365A78D16A}"/>
          </ac:spMkLst>
        </pc:spChg>
        <pc:spChg chg="del">
          <ac:chgData name="Martin Goddard" userId="04647712-2842-4dd1-8042-cf4004227b3a" providerId="ADAL" clId="{12FA607D-8AD4-4E89-9EB3-C4673B3A0F43}" dt="2024-02-06T10:19:48.396" v="736" actId="478"/>
          <ac:spMkLst>
            <pc:docMk/>
            <pc:sldMk cId="1434956143" sldId="9385"/>
            <ac:spMk id="11" creationId="{9BC81086-CD53-40D6-CED6-D309EE8B60A3}"/>
          </ac:spMkLst>
        </pc:spChg>
        <pc:spChg chg="mod">
          <ac:chgData name="Martin Goddard" userId="04647712-2842-4dd1-8042-cf4004227b3a" providerId="ADAL" clId="{12FA607D-8AD4-4E89-9EB3-C4673B3A0F43}" dt="2024-02-06T10:19:37.780" v="732" actId="20577"/>
          <ac:spMkLst>
            <pc:docMk/>
            <pc:sldMk cId="1434956143" sldId="9385"/>
            <ac:spMk id="12" creationId="{6ABC789A-7911-70B6-0136-3EEA51BB0605}"/>
          </ac:spMkLst>
        </pc:spChg>
        <pc:spChg chg="del mod">
          <ac:chgData name="Martin Goddard" userId="04647712-2842-4dd1-8042-cf4004227b3a" providerId="ADAL" clId="{12FA607D-8AD4-4E89-9EB3-C4673B3A0F43}" dt="2024-02-06T10:19:47.397" v="735"/>
          <ac:spMkLst>
            <pc:docMk/>
            <pc:sldMk cId="1434956143" sldId="9385"/>
            <ac:spMk id="13" creationId="{88519302-411C-815E-977F-3322619E673F}"/>
          </ac:spMkLst>
        </pc:spChg>
        <pc:spChg chg="add mod">
          <ac:chgData name="Martin Goddard" userId="04647712-2842-4dd1-8042-cf4004227b3a" providerId="ADAL" clId="{12FA607D-8AD4-4E89-9EB3-C4673B3A0F43}" dt="2024-02-29T08:07:21.160" v="3888" actId="207"/>
          <ac:spMkLst>
            <pc:docMk/>
            <pc:sldMk cId="1434956143" sldId="9385"/>
            <ac:spMk id="14" creationId="{F1F0496E-34C0-85CF-663A-F06019E33710}"/>
          </ac:spMkLst>
        </pc:spChg>
        <pc:spChg chg="add mod">
          <ac:chgData name="Martin Goddard" userId="04647712-2842-4dd1-8042-cf4004227b3a" providerId="ADAL" clId="{12FA607D-8AD4-4E89-9EB3-C4673B3A0F43}" dt="2024-02-29T08:07:13.590" v="3887" actId="207"/>
          <ac:spMkLst>
            <pc:docMk/>
            <pc:sldMk cId="1434956143" sldId="9385"/>
            <ac:spMk id="15" creationId="{0C5F75ED-D3FA-FEED-07D1-60BB04E29521}"/>
          </ac:spMkLst>
        </pc:spChg>
        <pc:spChg chg="add mod">
          <ac:chgData name="Martin Goddard" userId="04647712-2842-4dd1-8042-cf4004227b3a" providerId="ADAL" clId="{12FA607D-8AD4-4E89-9EB3-C4673B3A0F43}" dt="2024-02-06T10:58:26.773" v="1022" actId="164"/>
          <ac:spMkLst>
            <pc:docMk/>
            <pc:sldMk cId="1434956143" sldId="9385"/>
            <ac:spMk id="17" creationId="{138FA2D7-33C6-FBD3-A6F0-D43B03A2990C}"/>
          </ac:spMkLst>
        </pc:spChg>
        <pc:spChg chg="add mod">
          <ac:chgData name="Martin Goddard" userId="04647712-2842-4dd1-8042-cf4004227b3a" providerId="ADAL" clId="{12FA607D-8AD4-4E89-9EB3-C4673B3A0F43}" dt="2024-02-06T10:58:01.291" v="1018" actId="164"/>
          <ac:spMkLst>
            <pc:docMk/>
            <pc:sldMk cId="1434956143" sldId="9385"/>
            <ac:spMk id="18" creationId="{AD53B204-E214-7629-3A4C-B336A425D3E6}"/>
          </ac:spMkLst>
        </pc:spChg>
        <pc:spChg chg="add mod">
          <ac:chgData name="Martin Goddard" userId="04647712-2842-4dd1-8042-cf4004227b3a" providerId="ADAL" clId="{12FA607D-8AD4-4E89-9EB3-C4673B3A0F43}" dt="2024-02-06T10:58:07.792" v="1019" actId="164"/>
          <ac:spMkLst>
            <pc:docMk/>
            <pc:sldMk cId="1434956143" sldId="9385"/>
            <ac:spMk id="19" creationId="{2E4D2FF8-5CEE-6F13-9E75-59525775C72D}"/>
          </ac:spMkLst>
        </pc:spChg>
        <pc:spChg chg="add mod">
          <ac:chgData name="Martin Goddard" userId="04647712-2842-4dd1-8042-cf4004227b3a" providerId="ADAL" clId="{12FA607D-8AD4-4E89-9EB3-C4673B3A0F43}" dt="2024-02-06T10:58:19.445" v="1021" actId="164"/>
          <ac:spMkLst>
            <pc:docMk/>
            <pc:sldMk cId="1434956143" sldId="9385"/>
            <ac:spMk id="20" creationId="{60060A46-1CF0-34BD-CB1D-7F9514DEA5D1}"/>
          </ac:spMkLst>
        </pc:spChg>
        <pc:spChg chg="add mod">
          <ac:chgData name="Martin Goddard" userId="04647712-2842-4dd1-8042-cf4004227b3a" providerId="ADAL" clId="{12FA607D-8AD4-4E89-9EB3-C4673B3A0F43}" dt="2024-02-06T10:58:14.467" v="1020" actId="164"/>
          <ac:spMkLst>
            <pc:docMk/>
            <pc:sldMk cId="1434956143" sldId="9385"/>
            <ac:spMk id="21" creationId="{E7D50B8D-8EA9-47E9-67D4-A9471C78F1A1}"/>
          </ac:spMkLst>
        </pc:spChg>
        <pc:grpChg chg="add mod">
          <ac:chgData name="Martin Goddard" userId="04647712-2842-4dd1-8042-cf4004227b3a" providerId="ADAL" clId="{12FA607D-8AD4-4E89-9EB3-C4673B3A0F43}" dt="2024-02-06T10:38:20.933" v="857" actId="164"/>
          <ac:grpSpMkLst>
            <pc:docMk/>
            <pc:sldMk cId="1434956143" sldId="9385"/>
            <ac:grpSpMk id="16" creationId="{8DCB7966-8277-AE03-492D-E41559467F41}"/>
          </ac:grpSpMkLst>
        </pc:grpChg>
        <pc:grpChg chg="add del mod">
          <ac:chgData name="Martin Goddard" userId="04647712-2842-4dd1-8042-cf4004227b3a" providerId="ADAL" clId="{12FA607D-8AD4-4E89-9EB3-C4673B3A0F43}" dt="2024-02-06T10:56:15.258" v="1010" actId="165"/>
          <ac:grpSpMkLst>
            <pc:docMk/>
            <pc:sldMk cId="1434956143" sldId="9385"/>
            <ac:grpSpMk id="22" creationId="{5AC642C4-D151-2BBA-2D12-1434BDD190B3}"/>
          </ac:grpSpMkLst>
        </pc:grpChg>
        <pc:grpChg chg="add mod">
          <ac:chgData name="Martin Goddard" userId="04647712-2842-4dd1-8042-cf4004227b3a" providerId="ADAL" clId="{12FA607D-8AD4-4E89-9EB3-C4673B3A0F43}" dt="2024-02-06T10:57:43.543" v="1017" actId="164"/>
          <ac:grpSpMkLst>
            <pc:docMk/>
            <pc:sldMk cId="1434956143" sldId="9385"/>
            <ac:grpSpMk id="23" creationId="{6F3E9DC1-660B-3FFA-42D4-0F904D6DF056}"/>
          </ac:grpSpMkLst>
        </pc:grpChg>
        <pc:grpChg chg="add mod">
          <ac:chgData name="Martin Goddard" userId="04647712-2842-4dd1-8042-cf4004227b3a" providerId="ADAL" clId="{12FA607D-8AD4-4E89-9EB3-C4673B3A0F43}" dt="2024-02-06T10:58:01.291" v="1018" actId="164"/>
          <ac:grpSpMkLst>
            <pc:docMk/>
            <pc:sldMk cId="1434956143" sldId="9385"/>
            <ac:grpSpMk id="24" creationId="{5D4FE58A-DD3A-1EE5-1BAC-A6A18222763F}"/>
          </ac:grpSpMkLst>
        </pc:grpChg>
        <pc:grpChg chg="add mod">
          <ac:chgData name="Martin Goddard" userId="04647712-2842-4dd1-8042-cf4004227b3a" providerId="ADAL" clId="{12FA607D-8AD4-4E89-9EB3-C4673B3A0F43}" dt="2024-02-06T10:58:07.792" v="1019" actId="164"/>
          <ac:grpSpMkLst>
            <pc:docMk/>
            <pc:sldMk cId="1434956143" sldId="9385"/>
            <ac:grpSpMk id="25" creationId="{D70EA755-4345-2004-E63A-059B8DE86096}"/>
          </ac:grpSpMkLst>
        </pc:grpChg>
        <pc:grpChg chg="add mod">
          <ac:chgData name="Martin Goddard" userId="04647712-2842-4dd1-8042-cf4004227b3a" providerId="ADAL" clId="{12FA607D-8AD4-4E89-9EB3-C4673B3A0F43}" dt="2024-02-06T10:58:14.467" v="1020" actId="164"/>
          <ac:grpSpMkLst>
            <pc:docMk/>
            <pc:sldMk cId="1434956143" sldId="9385"/>
            <ac:grpSpMk id="26" creationId="{CDF64480-0D98-2F03-3902-8A6C431B4451}"/>
          </ac:grpSpMkLst>
        </pc:grpChg>
        <pc:grpChg chg="add mod">
          <ac:chgData name="Martin Goddard" userId="04647712-2842-4dd1-8042-cf4004227b3a" providerId="ADAL" clId="{12FA607D-8AD4-4E89-9EB3-C4673B3A0F43}" dt="2024-02-06T10:58:19.445" v="1021" actId="164"/>
          <ac:grpSpMkLst>
            <pc:docMk/>
            <pc:sldMk cId="1434956143" sldId="9385"/>
            <ac:grpSpMk id="27" creationId="{71CB3A85-197A-B4AE-B4F7-2050DA5602C4}"/>
          </ac:grpSpMkLst>
        </pc:grpChg>
        <pc:grpChg chg="add mod">
          <ac:chgData name="Martin Goddard" userId="04647712-2842-4dd1-8042-cf4004227b3a" providerId="ADAL" clId="{12FA607D-8AD4-4E89-9EB3-C4673B3A0F43}" dt="2024-02-06T10:58:26.773" v="1022" actId="164"/>
          <ac:grpSpMkLst>
            <pc:docMk/>
            <pc:sldMk cId="1434956143" sldId="9385"/>
            <ac:grpSpMk id="28" creationId="{40238CF8-5208-5F61-A0FA-50031B9ECB97}"/>
          </ac:grpSpMkLst>
        </pc:grpChg>
        <pc:picChg chg="add del mod">
          <ac:chgData name="Martin Goddard" userId="04647712-2842-4dd1-8042-cf4004227b3a" providerId="ADAL" clId="{12FA607D-8AD4-4E89-9EB3-C4673B3A0F43}" dt="2024-03-28T12:51:59.743" v="4751"/>
          <ac:picMkLst>
            <pc:docMk/>
            <pc:sldMk cId="1434956143" sldId="9385"/>
            <ac:picMk id="11" creationId="{8E4D3FBF-9F00-91AA-5046-7516E8D554C8}"/>
          </ac:picMkLst>
        </pc:picChg>
        <pc:picChg chg="add del mod ord">
          <ac:chgData name="Martin Goddard" userId="04647712-2842-4dd1-8042-cf4004227b3a" providerId="ADAL" clId="{12FA607D-8AD4-4E89-9EB3-C4673B3A0F43}" dt="2024-03-28T12:56:50.799" v="4752"/>
          <ac:picMkLst>
            <pc:docMk/>
            <pc:sldMk cId="1434956143" sldId="9385"/>
            <ac:picMk id="22" creationId="{5073F221-E0D9-3A9F-67D5-D39BF4E9A9A2}"/>
          </ac:picMkLst>
        </pc:picChg>
        <pc:picChg chg="add del mod">
          <ac:chgData name="Martin Goddard" userId="04647712-2842-4dd1-8042-cf4004227b3a" providerId="ADAL" clId="{12FA607D-8AD4-4E89-9EB3-C4673B3A0F43}" dt="2024-04-15T09:40:51.959" v="4774" actId="478"/>
          <ac:picMkLst>
            <pc:docMk/>
            <pc:sldMk cId="1434956143" sldId="9385"/>
            <ac:picMk id="29" creationId="{4AA1CC59-2905-B1CD-2E76-22643F2B5864}"/>
          </ac:picMkLst>
        </pc:picChg>
        <pc:picChg chg="add del mod">
          <ac:chgData name="Martin Goddard" userId="04647712-2842-4dd1-8042-cf4004227b3a" providerId="ADAL" clId="{12FA607D-8AD4-4E89-9EB3-C4673B3A0F43}" dt="2024-02-06T10:28:07.330" v="752" actId="478"/>
          <ac:picMkLst>
            <pc:docMk/>
            <pc:sldMk cId="1434956143" sldId="9385"/>
            <ac:picMk id="1026" creationId="{C17D3725-772E-6112-F4B2-AF72EDFE7037}"/>
          </ac:picMkLst>
        </pc:picChg>
      </pc:sldChg>
      <pc:sldChg chg="addSp delSp modSp new mod modTransition delAnim modAnim">
        <pc:chgData name="Martin Goddard" userId="04647712-2842-4dd1-8042-cf4004227b3a" providerId="ADAL" clId="{12FA607D-8AD4-4E89-9EB3-C4673B3A0F43}" dt="2024-04-15T09:40:47.027" v="4772" actId="478"/>
        <pc:sldMkLst>
          <pc:docMk/>
          <pc:sldMk cId="2995595615" sldId="9386"/>
        </pc:sldMkLst>
        <pc:spChg chg="mod">
          <ac:chgData name="Martin Goddard" userId="04647712-2842-4dd1-8042-cf4004227b3a" providerId="ADAL" clId="{12FA607D-8AD4-4E89-9EB3-C4673B3A0F43}" dt="2024-02-06T11:24:09.673" v="1075" actId="2711"/>
          <ac:spMkLst>
            <pc:docMk/>
            <pc:sldMk cId="2995595615" sldId="9386"/>
            <ac:spMk id="2" creationId="{BA2770FA-5694-D05A-2485-1E7FC8C9B4FE}"/>
          </ac:spMkLst>
        </pc:spChg>
        <pc:spChg chg="mod">
          <ac:chgData name="Martin Goddard" userId="04647712-2842-4dd1-8042-cf4004227b3a" providerId="ADAL" clId="{12FA607D-8AD4-4E89-9EB3-C4673B3A0F43}" dt="2024-02-06T11:38:15.975" v="1423" actId="12"/>
          <ac:spMkLst>
            <pc:docMk/>
            <pc:sldMk cId="2995595615" sldId="9386"/>
            <ac:spMk id="3" creationId="{FD9ACBCF-CA55-6B41-5A85-6F315E4B279B}"/>
          </ac:spMkLst>
        </pc:spChg>
        <pc:picChg chg="add del mod">
          <ac:chgData name="Martin Goddard" userId="04647712-2842-4dd1-8042-cf4004227b3a" providerId="ADAL" clId="{12FA607D-8AD4-4E89-9EB3-C4673B3A0F43}" dt="2024-04-15T09:40:47.027" v="4772" actId="478"/>
          <ac:picMkLst>
            <pc:docMk/>
            <pc:sldMk cId="2995595615" sldId="9386"/>
            <ac:picMk id="6" creationId="{3C9FE6FE-E39F-A0A1-9D6D-2E5B31859704}"/>
          </ac:picMkLst>
        </pc:picChg>
      </pc:sldChg>
      <pc:sldChg chg="add del">
        <pc:chgData name="Martin Goddard" userId="04647712-2842-4dd1-8042-cf4004227b3a" providerId="ADAL" clId="{12FA607D-8AD4-4E89-9EB3-C4673B3A0F43}" dt="2024-02-05T14:49:59.772" v="170"/>
        <pc:sldMkLst>
          <pc:docMk/>
          <pc:sldMk cId="3523392792" sldId="9386"/>
        </pc:sldMkLst>
      </pc:sldChg>
      <pc:sldChg chg="addSp delSp modSp add mod modTransition delAnim">
        <pc:chgData name="Martin Goddard" userId="04647712-2842-4dd1-8042-cf4004227b3a" providerId="ADAL" clId="{12FA607D-8AD4-4E89-9EB3-C4673B3A0F43}" dt="2024-04-15T09:41:05.019" v="4779" actId="478"/>
        <pc:sldMkLst>
          <pc:docMk/>
          <pc:sldMk cId="1568454425" sldId="9387"/>
        </pc:sldMkLst>
        <pc:spChg chg="mod">
          <ac:chgData name="Martin Goddard" userId="04647712-2842-4dd1-8042-cf4004227b3a" providerId="ADAL" clId="{12FA607D-8AD4-4E89-9EB3-C4673B3A0F43}" dt="2024-02-07T10:19:45.525" v="2253" actId="20577"/>
          <ac:spMkLst>
            <pc:docMk/>
            <pc:sldMk cId="1568454425" sldId="9387"/>
            <ac:spMk id="2" creationId="{6B06F088-CDBD-8DF5-5467-9BC18604BCCD}"/>
          </ac:spMkLst>
        </pc:spChg>
        <pc:spChg chg="mod">
          <ac:chgData name="Martin Goddard" userId="04647712-2842-4dd1-8042-cf4004227b3a" providerId="ADAL" clId="{12FA607D-8AD4-4E89-9EB3-C4673B3A0F43}" dt="2024-02-07T10:18:14.698" v="2202" actId="20577"/>
          <ac:spMkLst>
            <pc:docMk/>
            <pc:sldMk cId="1568454425" sldId="9387"/>
            <ac:spMk id="5" creationId="{82F838E4-0CCB-6544-737A-511D4AB3C300}"/>
          </ac:spMkLst>
        </pc:spChg>
        <pc:picChg chg="add del mod">
          <ac:chgData name="Martin Goddard" userId="04647712-2842-4dd1-8042-cf4004227b3a" providerId="ADAL" clId="{12FA607D-8AD4-4E89-9EB3-C4673B3A0F43}" dt="2024-04-15T09:41:05.019" v="4779" actId="478"/>
          <ac:picMkLst>
            <pc:docMk/>
            <pc:sldMk cId="1568454425" sldId="9387"/>
            <ac:picMk id="7" creationId="{C6DCA70D-23ED-CB05-7B20-87070CBC2EAA}"/>
          </ac:picMkLst>
        </pc:picChg>
      </pc:sldChg>
      <pc:sldChg chg="addSp delSp modSp add mod modTransition delAnim modAnim">
        <pc:chgData name="Martin Goddard" userId="04647712-2842-4dd1-8042-cf4004227b3a" providerId="ADAL" clId="{12FA607D-8AD4-4E89-9EB3-C4673B3A0F43}" dt="2024-04-15T09:41:01.756" v="4778" actId="478"/>
        <pc:sldMkLst>
          <pc:docMk/>
          <pc:sldMk cId="2647776947" sldId="9388"/>
        </pc:sldMkLst>
        <pc:spChg chg="mod">
          <ac:chgData name="Martin Goddard" userId="04647712-2842-4dd1-8042-cf4004227b3a" providerId="ADAL" clId="{12FA607D-8AD4-4E89-9EB3-C4673B3A0F43}" dt="2024-02-07T10:19:31.848" v="2231" actId="20577"/>
          <ac:spMkLst>
            <pc:docMk/>
            <pc:sldMk cId="2647776947" sldId="9388"/>
            <ac:spMk id="2" creationId="{6B06F088-CDBD-8DF5-5467-9BC18604BCCD}"/>
          </ac:spMkLst>
        </pc:spChg>
        <pc:spChg chg="mod">
          <ac:chgData name="Martin Goddard" userId="04647712-2842-4dd1-8042-cf4004227b3a" providerId="ADAL" clId="{12FA607D-8AD4-4E89-9EB3-C4673B3A0F43}" dt="2024-02-07T10:24:51.685" v="2405" actId="20577"/>
          <ac:spMkLst>
            <pc:docMk/>
            <pc:sldMk cId="2647776947" sldId="9388"/>
            <ac:spMk id="5" creationId="{82F838E4-0CCB-6544-737A-511D4AB3C300}"/>
          </ac:spMkLst>
        </pc:spChg>
        <pc:picChg chg="add del mod">
          <ac:chgData name="Martin Goddard" userId="04647712-2842-4dd1-8042-cf4004227b3a" providerId="ADAL" clId="{12FA607D-8AD4-4E89-9EB3-C4673B3A0F43}" dt="2024-03-28T13:08:17.592" v="4761"/>
          <ac:picMkLst>
            <pc:docMk/>
            <pc:sldMk cId="2647776947" sldId="9388"/>
            <ac:picMk id="7" creationId="{EED6C4E0-380D-CC07-EEB6-FDF7B96320A2}"/>
          </ac:picMkLst>
        </pc:picChg>
        <pc:picChg chg="add del mod ord">
          <ac:chgData name="Martin Goddard" userId="04647712-2842-4dd1-8042-cf4004227b3a" providerId="ADAL" clId="{12FA607D-8AD4-4E89-9EB3-C4673B3A0F43}" dt="2024-03-28T13:10:06.688" v="4762"/>
          <ac:picMkLst>
            <pc:docMk/>
            <pc:sldMk cId="2647776947" sldId="9388"/>
            <ac:picMk id="10" creationId="{7BACE734-72EB-EB2E-C0B0-8B148122B667}"/>
          </ac:picMkLst>
        </pc:picChg>
        <pc:picChg chg="add del mod">
          <ac:chgData name="Martin Goddard" userId="04647712-2842-4dd1-8042-cf4004227b3a" providerId="ADAL" clId="{12FA607D-8AD4-4E89-9EB3-C4673B3A0F43}" dt="2024-04-15T09:41:01.756" v="4778" actId="478"/>
          <ac:picMkLst>
            <pc:docMk/>
            <pc:sldMk cId="2647776947" sldId="9388"/>
            <ac:picMk id="11" creationId="{9DB5EEC8-41C7-9CC4-9674-3467DC351D2B}"/>
          </ac:picMkLst>
        </pc:picChg>
      </pc:sldChg>
      <pc:sldChg chg="addSp delSp modSp add mod modTransition delAnim">
        <pc:chgData name="Martin Goddard" userId="04647712-2842-4dd1-8042-cf4004227b3a" providerId="ADAL" clId="{12FA607D-8AD4-4E89-9EB3-C4673B3A0F43}" dt="2024-04-15T09:40:59.481" v="4777" actId="478"/>
        <pc:sldMkLst>
          <pc:docMk/>
          <pc:sldMk cId="784866915" sldId="9389"/>
        </pc:sldMkLst>
        <pc:spChg chg="mod">
          <ac:chgData name="Martin Goddard" userId="04647712-2842-4dd1-8042-cf4004227b3a" providerId="ADAL" clId="{12FA607D-8AD4-4E89-9EB3-C4673B3A0F43}" dt="2024-02-07T09:38:09.814" v="1956" actId="20577"/>
          <ac:spMkLst>
            <pc:docMk/>
            <pc:sldMk cId="784866915" sldId="9389"/>
            <ac:spMk id="2" creationId="{6B06F088-CDBD-8DF5-5467-9BC18604BCCD}"/>
          </ac:spMkLst>
        </pc:spChg>
        <pc:spChg chg="mod">
          <ac:chgData name="Martin Goddard" userId="04647712-2842-4dd1-8042-cf4004227b3a" providerId="ADAL" clId="{12FA607D-8AD4-4E89-9EB3-C4673B3A0F43}" dt="2024-02-06T14:45:42.846" v="1499" actId="1076"/>
          <ac:spMkLst>
            <pc:docMk/>
            <pc:sldMk cId="784866915" sldId="9389"/>
            <ac:spMk id="3" creationId="{09267055-FBAC-DB5B-886F-450C82E6B687}"/>
          </ac:spMkLst>
        </pc:spChg>
        <pc:spChg chg="mod">
          <ac:chgData name="Martin Goddard" userId="04647712-2842-4dd1-8042-cf4004227b3a" providerId="ADAL" clId="{12FA607D-8AD4-4E89-9EB3-C4673B3A0F43}" dt="2024-02-08T08:41:49.761" v="2700" actId="20577"/>
          <ac:spMkLst>
            <pc:docMk/>
            <pc:sldMk cId="784866915" sldId="9389"/>
            <ac:spMk id="5" creationId="{82F838E4-0CCB-6544-737A-511D4AB3C300}"/>
          </ac:spMkLst>
        </pc:spChg>
        <pc:picChg chg="add del mod">
          <ac:chgData name="Martin Goddard" userId="04647712-2842-4dd1-8042-cf4004227b3a" providerId="ADAL" clId="{12FA607D-8AD4-4E89-9EB3-C4673B3A0F43}" dt="2024-04-15T09:40:59.481" v="4777" actId="478"/>
          <ac:picMkLst>
            <pc:docMk/>
            <pc:sldMk cId="784866915" sldId="9389"/>
            <ac:picMk id="7" creationId="{63780304-0E8E-1D1E-3B76-C44991E92BDE}"/>
          </ac:picMkLst>
        </pc:picChg>
      </pc:sldChg>
      <pc:sldChg chg="addSp delSp modSp new mod ord modTransition delAnim modAnim modNotesTx">
        <pc:chgData name="Martin Goddard" userId="04647712-2842-4dd1-8042-cf4004227b3a" providerId="ADAL" clId="{12FA607D-8AD4-4E89-9EB3-C4673B3A0F43}" dt="2024-03-28T12:25:49.069" v="4721" actId="6549"/>
        <pc:sldMkLst>
          <pc:docMk/>
          <pc:sldMk cId="3653532585" sldId="9390"/>
        </pc:sldMkLst>
        <pc:spChg chg="mod">
          <ac:chgData name="Martin Goddard" userId="04647712-2842-4dd1-8042-cf4004227b3a" providerId="ADAL" clId="{12FA607D-8AD4-4E89-9EB3-C4673B3A0F43}" dt="2024-02-08T10:54:09.288" v="3030" actId="20577"/>
          <ac:spMkLst>
            <pc:docMk/>
            <pc:sldMk cId="3653532585" sldId="9390"/>
            <ac:spMk id="2" creationId="{F6F948BB-9C5C-A3FA-C517-641265E9C585}"/>
          </ac:spMkLst>
        </pc:spChg>
        <pc:spChg chg="add del mod">
          <ac:chgData name="Martin Goddard" userId="04647712-2842-4dd1-8042-cf4004227b3a" providerId="ADAL" clId="{12FA607D-8AD4-4E89-9EB3-C4673B3A0F43}" dt="2024-02-08T10:31:47.647" v="2902" actId="21"/>
          <ac:spMkLst>
            <pc:docMk/>
            <pc:sldMk cId="3653532585" sldId="9390"/>
            <ac:spMk id="3" creationId="{EE3D9327-C1A2-72E7-E0EA-81D2B89BE95B}"/>
          </ac:spMkLst>
        </pc:spChg>
        <pc:spChg chg="add del mod">
          <ac:chgData name="Martin Goddard" userId="04647712-2842-4dd1-8042-cf4004227b3a" providerId="ADAL" clId="{12FA607D-8AD4-4E89-9EB3-C4673B3A0F43}" dt="2024-02-08T09:56:48.279" v="2742" actId="478"/>
          <ac:spMkLst>
            <pc:docMk/>
            <pc:sldMk cId="3653532585" sldId="9390"/>
            <ac:spMk id="5" creationId="{0A61C38A-9DD9-248B-DABD-F558F94E9F4E}"/>
          </ac:spMkLst>
        </pc:spChg>
        <pc:spChg chg="add del mod">
          <ac:chgData name="Martin Goddard" userId="04647712-2842-4dd1-8042-cf4004227b3a" providerId="ADAL" clId="{12FA607D-8AD4-4E89-9EB3-C4673B3A0F43}" dt="2024-02-13T15:21:37.869" v="3545" actId="21"/>
          <ac:spMkLst>
            <pc:docMk/>
            <pc:sldMk cId="3653532585" sldId="9390"/>
            <ac:spMk id="5" creationId="{8278F6C7-910B-0D4E-0114-17621CBF4E1D}"/>
          </ac:spMkLst>
        </pc:spChg>
        <pc:spChg chg="add mod ord">
          <ac:chgData name="Martin Goddard" userId="04647712-2842-4dd1-8042-cf4004227b3a" providerId="ADAL" clId="{12FA607D-8AD4-4E89-9EB3-C4673B3A0F43}" dt="2024-02-29T08:08:29.083" v="3894" actId="207"/>
          <ac:spMkLst>
            <pc:docMk/>
            <pc:sldMk cId="3653532585" sldId="9390"/>
            <ac:spMk id="6" creationId="{7D601E6F-B9E9-D14D-7B07-F5A96D83A2CE}"/>
          </ac:spMkLst>
        </pc:spChg>
        <pc:spChg chg="add del mod">
          <ac:chgData name="Martin Goddard" userId="04647712-2842-4dd1-8042-cf4004227b3a" providerId="ADAL" clId="{12FA607D-8AD4-4E89-9EB3-C4673B3A0F43}" dt="2024-02-08T09:56:52.774" v="2744" actId="478"/>
          <ac:spMkLst>
            <pc:docMk/>
            <pc:sldMk cId="3653532585" sldId="9390"/>
            <ac:spMk id="6" creationId="{C3C693BB-1A2E-AAE8-F5F8-B793E3279F22}"/>
          </ac:spMkLst>
        </pc:spChg>
        <pc:spChg chg="add del mod">
          <ac:chgData name="Martin Goddard" userId="04647712-2842-4dd1-8042-cf4004227b3a" providerId="ADAL" clId="{12FA607D-8AD4-4E89-9EB3-C4673B3A0F43}" dt="2024-02-13T15:25:31.271" v="3559" actId="478"/>
          <ac:spMkLst>
            <pc:docMk/>
            <pc:sldMk cId="3653532585" sldId="9390"/>
            <ac:spMk id="7" creationId="{B14B392E-E760-2C22-499D-39495E930A8B}"/>
          </ac:spMkLst>
        </pc:spChg>
        <pc:spChg chg="add del mod">
          <ac:chgData name="Martin Goddard" userId="04647712-2842-4dd1-8042-cf4004227b3a" providerId="ADAL" clId="{12FA607D-8AD4-4E89-9EB3-C4673B3A0F43}" dt="2024-02-13T15:25:29.212" v="3556" actId="478"/>
          <ac:spMkLst>
            <pc:docMk/>
            <pc:sldMk cId="3653532585" sldId="9390"/>
            <ac:spMk id="8" creationId="{74D631CA-DEE1-4F04-7F55-CE5E9024C3FD}"/>
          </ac:spMkLst>
        </pc:spChg>
        <pc:spChg chg="add del mod">
          <ac:chgData name="Martin Goddard" userId="04647712-2842-4dd1-8042-cf4004227b3a" providerId="ADAL" clId="{12FA607D-8AD4-4E89-9EB3-C4673B3A0F43}" dt="2024-02-13T15:25:30.051" v="3557" actId="478"/>
          <ac:spMkLst>
            <pc:docMk/>
            <pc:sldMk cId="3653532585" sldId="9390"/>
            <ac:spMk id="10" creationId="{2AA6042A-40F6-C305-3528-B821C7875110}"/>
          </ac:spMkLst>
        </pc:spChg>
        <pc:spChg chg="add del mod">
          <ac:chgData name="Martin Goddard" userId="04647712-2842-4dd1-8042-cf4004227b3a" providerId="ADAL" clId="{12FA607D-8AD4-4E89-9EB3-C4673B3A0F43}" dt="2024-02-08T10:31:52.521" v="2903" actId="21"/>
          <ac:spMkLst>
            <pc:docMk/>
            <pc:sldMk cId="3653532585" sldId="9390"/>
            <ac:spMk id="11" creationId="{6372F152-C00B-A946-6E33-7BED7F408249}"/>
          </ac:spMkLst>
        </pc:spChg>
        <pc:spChg chg="add del mod">
          <ac:chgData name="Martin Goddard" userId="04647712-2842-4dd1-8042-cf4004227b3a" providerId="ADAL" clId="{12FA607D-8AD4-4E89-9EB3-C4673B3A0F43}" dt="2024-02-13T15:25:30.683" v="3558" actId="478"/>
          <ac:spMkLst>
            <pc:docMk/>
            <pc:sldMk cId="3653532585" sldId="9390"/>
            <ac:spMk id="11" creationId="{F5B9CC36-F33C-7CBF-07B0-DF1CA9E69064}"/>
          </ac:spMkLst>
        </pc:spChg>
        <pc:spChg chg="add mod ord">
          <ac:chgData name="Martin Goddard" userId="04647712-2842-4dd1-8042-cf4004227b3a" providerId="ADAL" clId="{12FA607D-8AD4-4E89-9EB3-C4673B3A0F43}" dt="2024-02-29T08:09:16.219" v="3900" actId="207"/>
          <ac:spMkLst>
            <pc:docMk/>
            <pc:sldMk cId="3653532585" sldId="9390"/>
            <ac:spMk id="13" creationId="{FB680274-6B86-86BA-44D0-0152C3266980}"/>
          </ac:spMkLst>
        </pc:spChg>
        <pc:spChg chg="add mod">
          <ac:chgData name="Martin Goddard" userId="04647712-2842-4dd1-8042-cf4004227b3a" providerId="ADAL" clId="{12FA607D-8AD4-4E89-9EB3-C4673B3A0F43}" dt="2024-02-29T08:08:57.150" v="3898" actId="207"/>
          <ac:spMkLst>
            <pc:docMk/>
            <pc:sldMk cId="3653532585" sldId="9390"/>
            <ac:spMk id="14" creationId="{C969298B-E855-F112-AF35-A99E884D8E19}"/>
          </ac:spMkLst>
        </pc:spChg>
        <pc:spChg chg="add mod ord">
          <ac:chgData name="Martin Goddard" userId="04647712-2842-4dd1-8042-cf4004227b3a" providerId="ADAL" clId="{12FA607D-8AD4-4E89-9EB3-C4673B3A0F43}" dt="2024-02-29T08:08:44.345" v="3896" actId="207"/>
          <ac:spMkLst>
            <pc:docMk/>
            <pc:sldMk cId="3653532585" sldId="9390"/>
            <ac:spMk id="15" creationId="{85FCC6DE-CBC2-AE4B-1201-2520A7FFB788}"/>
          </ac:spMkLst>
        </pc:spChg>
        <pc:spChg chg="add mod ord">
          <ac:chgData name="Martin Goddard" userId="04647712-2842-4dd1-8042-cf4004227b3a" providerId="ADAL" clId="{12FA607D-8AD4-4E89-9EB3-C4673B3A0F43}" dt="2024-02-29T08:09:21.995" v="3901" actId="207"/>
          <ac:spMkLst>
            <pc:docMk/>
            <pc:sldMk cId="3653532585" sldId="9390"/>
            <ac:spMk id="16" creationId="{08E26FD1-16B5-D61F-295A-029989C8AF5D}"/>
          </ac:spMkLst>
        </pc:spChg>
        <pc:graphicFrameChg chg="add del mod modGraphic">
          <ac:chgData name="Martin Goddard" userId="04647712-2842-4dd1-8042-cf4004227b3a" providerId="ADAL" clId="{12FA607D-8AD4-4E89-9EB3-C4673B3A0F43}" dt="2024-02-13T15:01:42.033" v="3488" actId="21"/>
          <ac:graphicFrameMkLst>
            <pc:docMk/>
            <pc:sldMk cId="3653532585" sldId="9390"/>
            <ac:graphicFrameMk id="3" creationId="{45CAFF65-11B5-3ADC-5E2B-0AF7FEBE7697}"/>
          </ac:graphicFrameMkLst>
        </pc:graphicFrameChg>
        <pc:graphicFrameChg chg="add del mod modGraphic">
          <ac:chgData name="Martin Goddard" userId="04647712-2842-4dd1-8042-cf4004227b3a" providerId="ADAL" clId="{12FA607D-8AD4-4E89-9EB3-C4673B3A0F43}" dt="2024-02-08T09:40:49.795" v="2732" actId="478"/>
          <ac:graphicFrameMkLst>
            <pc:docMk/>
            <pc:sldMk cId="3653532585" sldId="9390"/>
            <ac:graphicFrameMk id="4" creationId="{00CB4FE7-B444-D8F5-22B7-6038828B83BD}"/>
          </ac:graphicFrameMkLst>
        </pc:graphicFrameChg>
        <pc:graphicFrameChg chg="add del mod modGraphic">
          <ac:chgData name="Martin Goddard" userId="04647712-2842-4dd1-8042-cf4004227b3a" providerId="ADAL" clId="{12FA607D-8AD4-4E89-9EB3-C4673B3A0F43}" dt="2024-02-13T15:17:38.804" v="3498" actId="21"/>
          <ac:graphicFrameMkLst>
            <pc:docMk/>
            <pc:sldMk cId="3653532585" sldId="9390"/>
            <ac:graphicFrameMk id="4" creationId="{53FEF2A8-C5AB-9791-43DE-76626C7841AB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7T10:21:58.308" v="2285" actId="12084"/>
          <ac:graphicFrameMkLst>
            <pc:docMk/>
            <pc:sldMk cId="3653532585" sldId="9390"/>
            <ac:graphicFrameMk id="4" creationId="{E6878255-AC88-F102-5CBB-884BCA361EC5}"/>
          </ac:graphicFrameMkLst>
        </pc:graphicFrameChg>
        <pc:graphicFrameChg chg="add del mod">
          <ac:chgData name="Martin Goddard" userId="04647712-2842-4dd1-8042-cf4004227b3a" providerId="ADAL" clId="{12FA607D-8AD4-4E89-9EB3-C4673B3A0F43}" dt="2024-02-08T10:02:12.206" v="2767" actId="12084"/>
          <ac:graphicFrameMkLst>
            <pc:docMk/>
            <pc:sldMk cId="3653532585" sldId="9390"/>
            <ac:graphicFrameMk id="7" creationId="{AFDDA6F9-4AD0-22ED-CDE8-F3E126892B92}"/>
          </ac:graphicFrameMkLst>
        </pc:graphicFrameChg>
        <pc:graphicFrameChg chg="add del mod modGraphic">
          <ac:chgData name="Martin Goddard" userId="04647712-2842-4dd1-8042-cf4004227b3a" providerId="ADAL" clId="{12FA607D-8AD4-4E89-9EB3-C4673B3A0F43}" dt="2024-02-08T10:02:10.869" v="2766" actId="1032"/>
          <ac:graphicFrameMkLst>
            <pc:docMk/>
            <pc:sldMk cId="3653532585" sldId="9390"/>
            <ac:graphicFrameMk id="8" creationId="{1B4A99FB-1D40-331F-8290-88958D0BA4BE}"/>
          </ac:graphicFrameMkLst>
        </pc:graphicFrameChg>
        <pc:graphicFrameChg chg="add del mod modGraphic">
          <ac:chgData name="Martin Goddard" userId="04647712-2842-4dd1-8042-cf4004227b3a" providerId="ADAL" clId="{12FA607D-8AD4-4E89-9EB3-C4673B3A0F43}" dt="2024-02-13T15:36:00.722" v="3691" actId="21"/>
          <ac:graphicFrameMkLst>
            <pc:docMk/>
            <pc:sldMk cId="3653532585" sldId="9390"/>
            <ac:graphicFrameMk id="9" creationId="{1688C199-7A70-382E-EB31-6FAFCC3AB5CF}"/>
          </ac:graphicFrameMkLst>
        </pc:graphicFrameChg>
        <pc:graphicFrameChg chg="add del modGraphic">
          <ac:chgData name="Martin Goddard" userId="04647712-2842-4dd1-8042-cf4004227b3a" providerId="ADAL" clId="{12FA607D-8AD4-4E89-9EB3-C4673B3A0F43}" dt="2024-02-08T11:35:08.772" v="3418" actId="1032"/>
          <ac:graphicFrameMkLst>
            <pc:docMk/>
            <pc:sldMk cId="3653532585" sldId="9390"/>
            <ac:graphicFrameMk id="12" creationId="{733E102F-DBBC-4164-155A-7B72EBEC0C5F}"/>
          </ac:graphicFrameMkLst>
        </pc:graphicFrameChg>
        <pc:picChg chg="add del mod ord">
          <ac:chgData name="Martin Goddard" userId="04647712-2842-4dd1-8042-cf4004227b3a" providerId="ADAL" clId="{12FA607D-8AD4-4E89-9EB3-C4673B3A0F43}" dt="2024-02-13T15:49:06.387" v="3713" actId="478"/>
          <ac:picMkLst>
            <pc:docMk/>
            <pc:sldMk cId="3653532585" sldId="9390"/>
            <ac:picMk id="12" creationId="{9072A273-18E7-A05F-D9F8-B2A565C547B2}"/>
          </ac:picMkLst>
        </pc:picChg>
        <pc:cxnChg chg="add del mod">
          <ac:chgData name="Martin Goddard" userId="04647712-2842-4dd1-8042-cf4004227b3a" providerId="ADAL" clId="{12FA607D-8AD4-4E89-9EB3-C4673B3A0F43}" dt="2024-02-13T15:43:05.235" v="3707" actId="21"/>
          <ac:cxnSpMkLst>
            <pc:docMk/>
            <pc:sldMk cId="3653532585" sldId="9390"/>
            <ac:cxnSpMk id="18" creationId="{3D9DF3EF-6E67-95F4-6169-3BB9F5248448}"/>
          </ac:cxnSpMkLst>
        </pc:cxnChg>
        <pc:cxnChg chg="add del mod">
          <ac:chgData name="Martin Goddard" userId="04647712-2842-4dd1-8042-cf4004227b3a" providerId="ADAL" clId="{12FA607D-8AD4-4E89-9EB3-C4673B3A0F43}" dt="2024-02-13T15:43:36.007" v="3711" actId="21"/>
          <ac:cxnSpMkLst>
            <pc:docMk/>
            <pc:sldMk cId="3653532585" sldId="9390"/>
            <ac:cxnSpMk id="21" creationId="{D84860EF-06FA-EBD7-9C02-8750B273F7EE}"/>
          </ac:cxnSpMkLst>
        </pc:cxnChg>
      </pc:sldChg>
      <pc:sldChg chg="new del">
        <pc:chgData name="Martin Goddard" userId="04647712-2842-4dd1-8042-cf4004227b3a" providerId="ADAL" clId="{12FA607D-8AD4-4E89-9EB3-C4673B3A0F43}" dt="2024-02-07T10:00:21.765" v="1959" actId="47"/>
        <pc:sldMkLst>
          <pc:docMk/>
          <pc:sldMk cId="502596222" sldId="9391"/>
        </pc:sldMkLst>
      </pc:sldChg>
      <pc:sldChg chg="addSp delSp modSp add mod modTransition delAnim">
        <pc:chgData name="Martin Goddard" userId="04647712-2842-4dd1-8042-cf4004227b3a" providerId="ADAL" clId="{12FA607D-8AD4-4E89-9EB3-C4673B3A0F43}" dt="2024-04-15T09:41:07.320" v="4780" actId="478"/>
        <pc:sldMkLst>
          <pc:docMk/>
          <pc:sldMk cId="3548561057" sldId="9392"/>
        </pc:sldMkLst>
        <pc:spChg chg="mod">
          <ac:chgData name="Martin Goddard" userId="04647712-2842-4dd1-8042-cf4004227b3a" providerId="ADAL" clId="{12FA607D-8AD4-4E89-9EB3-C4673B3A0F43}" dt="2024-02-07T10:19:55.577" v="2275" actId="20577"/>
          <ac:spMkLst>
            <pc:docMk/>
            <pc:sldMk cId="3548561057" sldId="9392"/>
            <ac:spMk id="2" creationId="{6B06F088-CDBD-8DF5-5467-9BC18604BCCD}"/>
          </ac:spMkLst>
        </pc:spChg>
        <pc:spChg chg="mod">
          <ac:chgData name="Martin Goddard" userId="04647712-2842-4dd1-8042-cf4004227b3a" providerId="ADAL" clId="{12FA607D-8AD4-4E89-9EB3-C4673B3A0F43}" dt="2024-03-28T13:16:03.027" v="4769" actId="20577"/>
          <ac:spMkLst>
            <pc:docMk/>
            <pc:sldMk cId="3548561057" sldId="9392"/>
            <ac:spMk id="5" creationId="{82F838E4-0CCB-6544-737A-511D4AB3C300}"/>
          </ac:spMkLst>
        </pc:spChg>
        <pc:picChg chg="add del mod">
          <ac:chgData name="Martin Goddard" userId="04647712-2842-4dd1-8042-cf4004227b3a" providerId="ADAL" clId="{12FA607D-8AD4-4E89-9EB3-C4673B3A0F43}" dt="2024-04-15T09:41:07.320" v="4780" actId="478"/>
          <ac:picMkLst>
            <pc:docMk/>
            <pc:sldMk cId="3548561057" sldId="9392"/>
            <ac:picMk id="7" creationId="{66B55D3B-6A60-0AA2-B4F4-5CE26C82148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6CAE2-19BB-4391-8AAA-9953655F2F44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9388B-18FE-4631-B341-235D57B6A2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390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2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54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rtl="0"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9388B-18FE-4631-B341-235D57B6A23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624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9388B-18FE-4631-B341-235D57B6A23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96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38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9388B-18FE-4631-B341-235D57B6A2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16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C8F6C-63FC-56E0-ACCF-6E270D130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D16368-09F5-0FBF-67EF-864E0429AB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AED53F-F353-48BF-7B96-23B57E22FB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25FA-8B50-19D1-86A9-04A8CA99E3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27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89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44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47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96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02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E894EF-7C33-4BB1-B012-A4E0943C9F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8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3F46B-4B54-DF6A-B667-D64148656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EB849-DF43-3A2B-D777-76B9153DA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C68DC-0A9E-2D9C-7984-6C082B90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750B4-764A-6D18-95AF-CF57B0FB4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8C31D-6E22-9812-7005-C192CCB1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77E7-905A-E890-609F-4EA0B57C0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875E2-714A-A31C-AC6A-7A8F723D7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E9BEC-F6E3-859F-DECD-AF8CCE9E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87F02-32B6-E350-E63B-16D40AA5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ABE7D-B138-9FA6-4C27-2047322D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75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DFEFC0-CCA4-DF6E-F843-B7A61AD69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DDF68-A39D-6A0A-0CA8-B37B0FA89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C85D0-7D4C-C0E1-5C11-A831D915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69096-8DAF-9617-3B58-46E00B18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3BFC5-40A3-B792-F17E-52AF10B3A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89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 hasCustomPrompt="1"/>
          </p:nvPr>
        </p:nvSpPr>
        <p:spPr>
          <a:xfrm>
            <a:off x="838200" y="217641"/>
            <a:ext cx="8492836" cy="877452"/>
          </a:xfrm>
          <a:prstGeom prst="rect">
            <a:avLst/>
          </a:prstGeom>
        </p:spPr>
        <p:txBody>
          <a:bodyPr anchor="b" anchorCtr="0"/>
          <a:lstStyle>
            <a:lvl1pPr>
              <a:defRPr sz="3200" b="1" baseline="0">
                <a:solidFill>
                  <a:srgbClr val="43165E"/>
                </a:solidFill>
              </a:defRPr>
            </a:lvl1pPr>
          </a:lstStyle>
          <a:p>
            <a:r>
              <a:rPr lang="en-GB"/>
              <a:t>Slide title goes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389845"/>
            <a:ext cx="2334612" cy="705247"/>
          </a:xfrm>
          <a:prstGeom prst="rect">
            <a:avLst/>
          </a:prstGeom>
        </p:spPr>
      </p:pic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1968351"/>
            <a:ext cx="8686800" cy="4572149"/>
          </a:xfrm>
          <a:prstGeom prst="rect">
            <a:avLst/>
          </a:prstGeom>
        </p:spPr>
        <p:txBody>
          <a:bodyPr numCol="2" spcCol="540000">
            <a:normAutofit/>
          </a:bodyPr>
          <a:lstStyle>
            <a:lvl1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1pPr>
            <a:lvl2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2pPr>
            <a:lvl3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3pPr>
            <a:lvl4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4pPr>
            <a:lvl5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D2DAC-02CD-1765-4FA9-DFB6C1F3C830}"/>
              </a:ext>
            </a:extLst>
          </p:cNvPr>
          <p:cNvSpPr/>
          <p:nvPr userDrawn="1"/>
        </p:nvSpPr>
        <p:spPr>
          <a:xfrm>
            <a:off x="0" y="6742878"/>
            <a:ext cx="12192000" cy="115122"/>
          </a:xfrm>
          <a:prstGeom prst="rect">
            <a:avLst/>
          </a:prstGeom>
          <a:gradFill flip="none" rotWithShape="1">
            <a:gsLst>
              <a:gs pos="100000">
                <a:srgbClr val="49176D"/>
              </a:gs>
              <a:gs pos="0">
                <a:srgbClr val="8DB8C9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55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8305800" cy="6858000"/>
          </a:xfrm>
          <a:prstGeom prst="rect">
            <a:avLst/>
          </a:prstGeom>
          <a:solidFill>
            <a:srgbClr val="43165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748" y="2974431"/>
            <a:ext cx="3009564" cy="909138"/>
          </a:xfrm>
          <a:prstGeom prst="rect">
            <a:avLst/>
          </a:prstGeom>
        </p:spPr>
      </p:pic>
      <p:sp>
        <p:nvSpPr>
          <p:cNvPr id="9" name="Title 1" title="Main presentation title"/>
          <p:cNvSpPr>
            <a:spLocks noGrp="1"/>
          </p:cNvSpPr>
          <p:nvPr>
            <p:ph type="ctrTitle" hasCustomPrompt="1"/>
          </p:nvPr>
        </p:nvSpPr>
        <p:spPr>
          <a:xfrm>
            <a:off x="838200" y="1657351"/>
            <a:ext cx="6096000" cy="185261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Insert title here</a:t>
            </a:r>
            <a:endParaRPr lang="en-GB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096000" cy="76556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83668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(singl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>
            <a:spLocks noGrp="1"/>
          </p:cNvSpPr>
          <p:nvPr>
            <p:ph type="title" hasCustomPrompt="1"/>
          </p:nvPr>
        </p:nvSpPr>
        <p:spPr>
          <a:xfrm>
            <a:off x="838200" y="217641"/>
            <a:ext cx="8492836" cy="877452"/>
          </a:xfrm>
          <a:prstGeom prst="rect">
            <a:avLst/>
          </a:prstGeom>
        </p:spPr>
        <p:txBody>
          <a:bodyPr anchor="b" anchorCtr="0"/>
          <a:lstStyle>
            <a:lvl1pPr>
              <a:defRPr sz="3200" b="1" baseline="0">
                <a:solidFill>
                  <a:srgbClr val="43165E"/>
                </a:solidFill>
              </a:defRPr>
            </a:lvl1pPr>
          </a:lstStyle>
          <a:p>
            <a:r>
              <a:rPr lang="en-GB"/>
              <a:t>Slide title goes here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389845"/>
            <a:ext cx="2334612" cy="705247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6692900"/>
            <a:ext cx="12192000" cy="165100"/>
          </a:xfrm>
          <a:prstGeom prst="rect">
            <a:avLst/>
          </a:prstGeom>
          <a:solidFill>
            <a:srgbClr val="431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838200" y="1968351"/>
            <a:ext cx="8686800" cy="4572149"/>
          </a:xfrm>
          <a:prstGeom prst="rect">
            <a:avLst/>
          </a:prstGeom>
        </p:spPr>
        <p:txBody>
          <a:bodyPr>
            <a:normAutofit/>
          </a:bodyPr>
          <a:lstStyle>
            <a:lvl1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1pPr>
            <a:lvl2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2pPr>
            <a:lvl3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3pPr>
            <a:lvl4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4pPr>
            <a:lvl5pPr indent="-4680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80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8AE8-D3D1-5903-E4B0-42D2431D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3F0F4-25FA-161B-939E-7BCC620C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7EFD7-229C-FEA3-0637-B6998A34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8CE56-5867-E605-64CB-477DB1E12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3B5FF-D78B-441C-CDAC-BD57E774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1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55FC-7FDB-47AD-71C4-40678535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533BA-C9A3-F00F-74B8-2CFBF3D1B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6CD89-49FE-2562-2B70-BCA6EB66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EE388-BA02-ADCE-CA31-1C87F36B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F989B-9FAA-FAC2-76E2-EF87D1284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46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5F878-73A6-C5D0-9454-B11E48F53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2C389-8541-654E-027F-4F102ADBEA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C7AF2-E607-71AA-D9EC-A09C3D73D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D26D81-A13D-467A-FC48-9A124FA37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ABA8F-1CF2-1DA6-D115-EA6766602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25BFF-FC03-A6D3-FC1F-F6305CB5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8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FEE3-1060-5796-D6BA-C30526C41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85C95-399C-ACB0-1574-E1E25BBC6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20EAA-0900-CC36-F830-A36E536CB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60703-26C1-E055-E4B2-415049342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432F29-3864-1EE4-A613-A30BA2965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8B31ED-72E4-6CCC-D21F-C3CC453D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D46DB-41B0-1BA4-C343-58D88A365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BA2837-1F49-328A-E34D-D66420B80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82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1AA8D-12AA-1C80-ED15-E8992EED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DC4D2-2B01-D0E0-BC72-301651D93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07B12-5022-F4DC-D1A4-E34619DD8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FA03E-5794-EB9E-ED2A-1CC80AA6C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92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3A743-218D-BD3C-E095-356F9CC4A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E47A57-712B-A1A3-8B07-ECF8511A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40BF6-853D-B664-B104-DDDD9336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10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6F4B-41EA-D5FA-98EE-39CB253B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FF020-BF48-9742-7B8B-FBE5BDA46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5DDB0-2B61-00E5-B805-002984B50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571D0-3D97-0288-0ED0-81AECB44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3AF11-2D80-59CD-D30A-ED03037A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FFC27-AEA7-4F8A-54EA-F1C87CA7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4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4109A-2409-220F-CC0D-56B57B21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0062C-6876-53C2-3EBA-942B7B62A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E0EB7C-514D-5FD1-5D5A-2E3B32391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A422F-4712-9A19-5E91-E1343E033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79A6D-7157-822C-D166-D7D9824C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6A058B-384E-CF2F-EA4C-7FD6ABF4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9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E64B8-0EBB-C97B-1222-F39CA621F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10FDC5-A106-7ED2-F3F3-7192EC79A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1764A-5E4A-C3F9-DC91-7A0B2D81B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B195F-40DE-4FBE-8DDB-AA7D8581B1D1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BE752-AD2D-EBA3-7899-11B9E8C71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2495-6BF6-09CE-A898-6092511CB0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57AF3-7891-4AF6-8165-EB3A3EC62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0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9A914-D3A8-41DD-BD46-4D86E0963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Mortuary Security presentation for Designated Individuals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46152-20B0-4287-A9DD-E16ECB829C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t"/>
          <a:lstStyle/>
          <a:p>
            <a:r>
              <a:rPr lang="en-GB">
                <a:latin typeface="Segoe UI"/>
                <a:cs typeface="Segoe UI"/>
              </a:rPr>
              <a:t>Martin Goddard – Regulation Manager</a:t>
            </a:r>
            <a:endParaRPr 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784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3248">
        <p159:morph option="byObject"/>
      </p:transition>
    </mc:Choice>
    <mc:Fallback xmlns="">
      <p:transition spd="slow" advTm="33248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F088-CDBD-8DF5-5467-9BC18604BCCD}"/>
              </a:ext>
            </a:extLst>
          </p:cNvPr>
          <p:cNvSpPr txBox="1">
            <a:spLocks/>
          </p:cNvSpPr>
          <p:nvPr/>
        </p:nvSpPr>
        <p:spPr>
          <a:xfrm>
            <a:off x="826671" y="405749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Shortfalls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9267055-FBAC-DB5B-886F-450C82E6B687}"/>
              </a:ext>
            </a:extLst>
          </p:cNvPr>
          <p:cNvSpPr txBox="1">
            <a:spLocks/>
          </p:cNvSpPr>
          <p:nvPr/>
        </p:nvSpPr>
        <p:spPr>
          <a:xfrm>
            <a:off x="283351" y="1551034"/>
            <a:ext cx="11625297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F838E4-0CCB-6544-737A-511D4AB3C300}"/>
              </a:ext>
            </a:extLst>
          </p:cNvPr>
          <p:cNvSpPr/>
          <p:nvPr/>
        </p:nvSpPr>
        <p:spPr>
          <a:xfrm>
            <a:off x="826671" y="1551034"/>
            <a:ext cx="10343732" cy="681163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b="1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PFE1 (d) </a:t>
            </a:r>
            <a:r>
              <a:rPr lang="en-GB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premises are secure (for example there is controlled access to the body store area(s) and PM room and the use of CCTV to monitor access).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 noProof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Damaged doors and locking mechanisms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Lack of locks on viewing room doors</a:t>
            </a:r>
            <a:endParaRPr lang="en-GB" b="1" noProof="0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 noProof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Alarm and door code unchanged </a:t>
            </a: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Lack of oversight of keys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84544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75421">
        <p159:morph option="byObject"/>
      </p:transition>
    </mc:Choice>
    <mc:Fallback xmlns="">
      <p:transition spd="slow" advTm="27542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F088-CDBD-8DF5-5467-9BC18604BCCD}"/>
              </a:ext>
            </a:extLst>
          </p:cNvPr>
          <p:cNvSpPr txBox="1">
            <a:spLocks/>
          </p:cNvSpPr>
          <p:nvPr/>
        </p:nvSpPr>
        <p:spPr>
          <a:xfrm>
            <a:off x="826671" y="405749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Shortfalls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9267055-FBAC-DB5B-886F-450C82E6B687}"/>
              </a:ext>
            </a:extLst>
          </p:cNvPr>
          <p:cNvSpPr txBox="1">
            <a:spLocks/>
          </p:cNvSpPr>
          <p:nvPr/>
        </p:nvSpPr>
        <p:spPr>
          <a:xfrm>
            <a:off x="283351" y="1551034"/>
            <a:ext cx="11625297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F838E4-0CCB-6544-737A-511D4AB3C300}"/>
              </a:ext>
            </a:extLst>
          </p:cNvPr>
          <p:cNvSpPr/>
          <p:nvPr/>
        </p:nvSpPr>
        <p:spPr>
          <a:xfrm>
            <a:off x="826671" y="1551034"/>
            <a:ext cx="10343732" cy="681163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b="1" kern="0" dirty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PFE1 (e) </a:t>
            </a:r>
            <a:r>
              <a:rPr lang="en-GB" kern="0" dirty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Security arrangements protect against unauthorised access and ensure oversight of visitors and contractors who have a legitimate right of access.</a:t>
            </a: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 dirty="0">
                <a:solidFill>
                  <a:srgbClr val="49176D"/>
                </a:solidFill>
                <a:latin typeface="Arial" panose="020B0604020202020204" pitchFamily="34" charset="0"/>
              </a:rPr>
              <a:t>Internal areas unlocked out of hours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 dirty="0">
                <a:solidFill>
                  <a:srgbClr val="49176D"/>
                </a:solidFill>
                <a:latin typeface="Arial" panose="020B0604020202020204" pitchFamily="34" charset="0"/>
              </a:rPr>
              <a:t>CCTV not in areas accessed by contractors and staff out of hours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 dirty="0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>
              <a:solidFill>
                <a:srgbClr val="49176D"/>
              </a:solidFill>
            </a:endParaRPr>
          </a:p>
          <a:p>
            <a:pPr algn="ctr"/>
            <a:endParaRPr lang="en-GB" dirty="0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85610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2360">
        <p159:morph option="byObject"/>
      </p:transition>
    </mc:Choice>
    <mc:Fallback xmlns="">
      <p:transition spd="slow" advTm="423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apezium 5">
            <a:extLst>
              <a:ext uri="{FF2B5EF4-FFF2-40B4-BE49-F238E27FC236}">
                <a16:creationId xmlns:a16="http://schemas.microsoft.com/office/drawing/2014/main" id="{7D601E6F-B9E9-D14D-7B07-F5A96D83A2CE}"/>
              </a:ext>
            </a:extLst>
          </p:cNvPr>
          <p:cNvSpPr/>
          <p:nvPr/>
        </p:nvSpPr>
        <p:spPr>
          <a:xfrm>
            <a:off x="3420386" y="4395351"/>
            <a:ext cx="5351228" cy="838887"/>
          </a:xfrm>
          <a:prstGeom prst="trapezoid">
            <a:avLst/>
          </a:prstGeom>
          <a:gradFill flip="none" rotWithShape="1">
            <a:gsLst>
              <a:gs pos="0">
                <a:srgbClr val="8DB8C9">
                  <a:shade val="30000"/>
                  <a:satMod val="115000"/>
                </a:srgbClr>
              </a:gs>
              <a:gs pos="50000">
                <a:srgbClr val="8DB8C9">
                  <a:shade val="67500"/>
                  <a:satMod val="115000"/>
                </a:srgbClr>
              </a:gs>
              <a:gs pos="100000">
                <a:srgbClr val="8DB8C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Restricted Access</a:t>
            </a:r>
          </a:p>
        </p:txBody>
      </p:sp>
      <p:sp>
        <p:nvSpPr>
          <p:cNvPr id="15" name="Trapezium 14">
            <a:extLst>
              <a:ext uri="{FF2B5EF4-FFF2-40B4-BE49-F238E27FC236}">
                <a16:creationId xmlns:a16="http://schemas.microsoft.com/office/drawing/2014/main" id="{85FCC6DE-CBC2-AE4B-1201-2520A7FFB788}"/>
              </a:ext>
            </a:extLst>
          </p:cNvPr>
          <p:cNvSpPr/>
          <p:nvPr/>
        </p:nvSpPr>
        <p:spPr>
          <a:xfrm>
            <a:off x="3420386" y="3805969"/>
            <a:ext cx="5351228" cy="838887"/>
          </a:xfrm>
          <a:prstGeom prst="trapezoid">
            <a:avLst/>
          </a:prstGeom>
          <a:gradFill flip="none" rotWithShape="1">
            <a:gsLst>
              <a:gs pos="0">
                <a:srgbClr val="8DB8C9">
                  <a:shade val="30000"/>
                  <a:satMod val="115000"/>
                </a:srgbClr>
              </a:gs>
              <a:gs pos="50000">
                <a:srgbClr val="8DB8C9">
                  <a:shade val="67500"/>
                  <a:satMod val="115000"/>
                </a:srgbClr>
              </a:gs>
              <a:gs pos="100000">
                <a:srgbClr val="8DB8C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Established close down procedures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F948BB-9C5C-A3FA-C517-641265E9C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164" y="472083"/>
            <a:ext cx="8492836" cy="593392"/>
          </a:xfrm>
        </p:spPr>
        <p:txBody>
          <a:bodyPr>
            <a:noAutofit/>
          </a:bodyPr>
          <a:lstStyle/>
          <a:p>
            <a:r>
              <a:rPr lang="en-GB" sz="3800">
                <a:latin typeface="Arial" panose="020B0604020202020204" pitchFamily="34" charset="0"/>
                <a:cs typeface="Arial" panose="020B0604020202020204" pitchFamily="34" charset="0"/>
              </a:rPr>
              <a:t>Security Measures</a:t>
            </a:r>
          </a:p>
        </p:txBody>
      </p:sp>
      <p:sp>
        <p:nvSpPr>
          <p:cNvPr id="14" name="Trapezium 13">
            <a:extLst>
              <a:ext uri="{FF2B5EF4-FFF2-40B4-BE49-F238E27FC236}">
                <a16:creationId xmlns:a16="http://schemas.microsoft.com/office/drawing/2014/main" id="{C969298B-E855-F112-AF35-A99E884D8E19}"/>
              </a:ext>
            </a:extLst>
          </p:cNvPr>
          <p:cNvSpPr/>
          <p:nvPr/>
        </p:nvSpPr>
        <p:spPr>
          <a:xfrm>
            <a:off x="3420386" y="3206615"/>
            <a:ext cx="5351228" cy="838887"/>
          </a:xfrm>
          <a:prstGeom prst="trapezoid">
            <a:avLst/>
          </a:prstGeom>
          <a:gradFill flip="none" rotWithShape="1">
            <a:gsLst>
              <a:gs pos="0">
                <a:srgbClr val="8DB8C9">
                  <a:shade val="30000"/>
                  <a:satMod val="115000"/>
                </a:srgbClr>
              </a:gs>
              <a:gs pos="50000">
                <a:srgbClr val="8DB8C9">
                  <a:shade val="67500"/>
                  <a:satMod val="115000"/>
                </a:srgbClr>
              </a:gs>
              <a:gs pos="100000">
                <a:srgbClr val="8DB8C9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Swipe card system</a:t>
            </a:r>
          </a:p>
        </p:txBody>
      </p:sp>
      <p:sp>
        <p:nvSpPr>
          <p:cNvPr id="13" name="Trapezium 12">
            <a:extLst>
              <a:ext uri="{FF2B5EF4-FFF2-40B4-BE49-F238E27FC236}">
                <a16:creationId xmlns:a16="http://schemas.microsoft.com/office/drawing/2014/main" id="{FB680274-6B86-86BA-44D0-0152C3266980}"/>
              </a:ext>
            </a:extLst>
          </p:cNvPr>
          <p:cNvSpPr/>
          <p:nvPr/>
        </p:nvSpPr>
        <p:spPr>
          <a:xfrm>
            <a:off x="3420386" y="2617233"/>
            <a:ext cx="5351228" cy="838887"/>
          </a:xfrm>
          <a:prstGeom prst="trapezoid">
            <a:avLst/>
          </a:prstGeom>
          <a:gradFill flip="none" rotWithShape="1">
            <a:gsLst>
              <a:gs pos="0">
                <a:srgbClr val="8DB8C9">
                  <a:shade val="30000"/>
                  <a:satMod val="115000"/>
                </a:srgbClr>
              </a:gs>
              <a:gs pos="50000">
                <a:srgbClr val="8DB8C9">
                  <a:shade val="67500"/>
                  <a:satMod val="115000"/>
                </a:srgbClr>
              </a:gs>
              <a:gs pos="100000">
                <a:srgbClr val="8DB8C9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CCTV</a:t>
            </a:r>
          </a:p>
        </p:txBody>
      </p:sp>
      <p:sp>
        <p:nvSpPr>
          <p:cNvPr id="16" name="Trapezium 15">
            <a:extLst>
              <a:ext uri="{FF2B5EF4-FFF2-40B4-BE49-F238E27FC236}">
                <a16:creationId xmlns:a16="http://schemas.microsoft.com/office/drawing/2014/main" id="{08E26FD1-16B5-D61F-295A-029989C8AF5D}"/>
              </a:ext>
            </a:extLst>
          </p:cNvPr>
          <p:cNvSpPr/>
          <p:nvPr/>
        </p:nvSpPr>
        <p:spPr>
          <a:xfrm>
            <a:off x="3420386" y="2051774"/>
            <a:ext cx="5351228" cy="838887"/>
          </a:xfrm>
          <a:prstGeom prst="trapezoid">
            <a:avLst/>
          </a:prstGeom>
          <a:solidFill>
            <a:srgbClr val="8DB8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Audit</a:t>
            </a:r>
          </a:p>
        </p:txBody>
      </p:sp>
    </p:spTree>
    <p:extLst>
      <p:ext uri="{BB962C8B-B14F-4D97-AF65-F5344CB8AC3E}">
        <p14:creationId xmlns:p14="http://schemas.microsoft.com/office/powerpoint/2010/main" val="36535325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4" grpId="0" animBg="1"/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7E208C4D-7493-7594-95E5-8345C4BBCEDB}"/>
              </a:ext>
            </a:extLst>
          </p:cNvPr>
          <p:cNvSpPr txBox="1">
            <a:spLocks/>
          </p:cNvSpPr>
          <p:nvPr/>
        </p:nvSpPr>
        <p:spPr>
          <a:xfrm>
            <a:off x="1218191" y="595542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E0D59A52-A6BD-97BA-B320-AFE99E5765CF}"/>
              </a:ext>
            </a:extLst>
          </p:cNvPr>
          <p:cNvSpPr txBox="1">
            <a:spLocks/>
          </p:cNvSpPr>
          <p:nvPr/>
        </p:nvSpPr>
        <p:spPr>
          <a:xfrm>
            <a:off x="1086433" y="1447667"/>
            <a:ext cx="9983471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r>
              <a:rPr lang="en-GB" sz="1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HTA require evidence of security measures in place</a:t>
            </a:r>
          </a:p>
          <a:p>
            <a:r>
              <a:rPr lang="en-GB" sz="1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HTA require evidence of continued monitoring of security</a:t>
            </a:r>
          </a:p>
          <a:p>
            <a:r>
              <a:rPr lang="en-GB" sz="1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 is multi-layered</a:t>
            </a:r>
          </a:p>
          <a:p>
            <a:r>
              <a:rPr lang="en-GB" sz="1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HTARIs can be avoided when establishments have a complete view of security</a:t>
            </a:r>
          </a:p>
          <a:p>
            <a:endParaRPr lang="en-GB" sz="1800" b="1">
              <a:solidFill>
                <a:srgbClr val="4917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800" b="1">
              <a:solidFill>
                <a:srgbClr val="4917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800" b="1">
                <a:solidFill>
                  <a:srgbClr val="49176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Designated individuals - are you assured that all persons entering the mortuary are authorised and are entering for a legitimate purpose? </a:t>
            </a:r>
          </a:p>
          <a:p>
            <a:pPr marL="0" indent="0">
              <a:buNone/>
            </a:pPr>
            <a:endParaRPr lang="en-GB" sz="1800" b="1">
              <a:solidFill>
                <a:srgbClr val="4917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>
              <a:solidFill>
                <a:srgbClr val="49176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>
              <a:solidFill>
                <a:srgbClr val="49176D"/>
              </a:solidFill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94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BD757A-2AC5-5994-238B-D806A9E7CBD2}"/>
              </a:ext>
            </a:extLst>
          </p:cNvPr>
          <p:cNvSpPr txBox="1"/>
          <p:nvPr/>
        </p:nvSpPr>
        <p:spPr>
          <a:xfrm>
            <a:off x="3047478" y="2116302"/>
            <a:ext cx="6097044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en-GB" sz="1800">
              <a:solidFill>
                <a:srgbClr val="49176D"/>
              </a:solidFill>
              <a:latin typeface="Arial" pitchFamily="34"/>
              <a:cs typeface="Arial" pitchFamily="34"/>
            </a:endParaRPr>
          </a:p>
          <a:p>
            <a:pPr marL="0" indent="0" algn="ctr">
              <a:buNone/>
            </a:pPr>
            <a:r>
              <a:rPr lang="en-GB" sz="6600" b="1">
                <a:solidFill>
                  <a:srgbClr val="49176D"/>
                </a:solidFill>
                <a:latin typeface="Arial" pitchFamily="34"/>
                <a:cs typeface="Arial" pitchFamily="34"/>
              </a:rPr>
              <a:t>Thank you</a:t>
            </a:r>
          </a:p>
          <a:p>
            <a:pPr marL="0" indent="0" algn="ctr">
              <a:buNone/>
            </a:pPr>
            <a:endParaRPr lang="en-GB" sz="1800">
              <a:solidFill>
                <a:srgbClr val="49176D"/>
              </a:solidFill>
              <a:latin typeface="Arial" pitchFamily="34"/>
              <a:cs typeface="Arial" pitchFamily="34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831AD-2B3E-E717-8D4F-C1F4AA3EDD62}"/>
              </a:ext>
            </a:extLst>
          </p:cNvPr>
          <p:cNvSpPr txBox="1"/>
          <p:nvPr/>
        </p:nvSpPr>
        <p:spPr>
          <a:xfrm>
            <a:off x="258564" y="5364089"/>
            <a:ext cx="5296588" cy="12942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000" b="1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Human Tissue Authority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020 7269 1900  |  </a:t>
            </a:r>
            <a:r>
              <a:rPr lang="en-GB" sz="1600" b="0" i="0" u="sng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www.hta.gov.uk</a:t>
            </a:r>
          </a:p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600" b="0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600" b="0" i="0" u="none" strike="noStrike" kern="1200" cap="none" spc="0" baseline="3000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600" b="0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 Floor, 2 Redman Place, Stratford, London, E20 1JQ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6B87F9-0F91-0AC6-B534-2A855C2EFAD0}"/>
              </a:ext>
            </a:extLst>
          </p:cNvPr>
          <p:cNvSpPr txBox="1"/>
          <p:nvPr/>
        </p:nvSpPr>
        <p:spPr>
          <a:xfrm>
            <a:off x="7229559" y="4542470"/>
            <a:ext cx="1368152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@HTA_UK</a:t>
            </a:r>
          </a:p>
        </p:txBody>
      </p:sp>
      <p:pic>
        <p:nvPicPr>
          <p:cNvPr id="7" name="Picture 6" descr="Image result for facebook icon">
            <a:extLst>
              <a:ext uri="{FF2B5EF4-FFF2-40B4-BE49-F238E27FC236}">
                <a16:creationId xmlns:a16="http://schemas.microsoft.com/office/drawing/2014/main" id="{9EB04065-91FB-EB6A-6823-24244AF224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802962" y="5080900"/>
            <a:ext cx="357694" cy="35769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BE7A7D5-F21E-616A-088D-9D5E88F721C1}"/>
              </a:ext>
            </a:extLst>
          </p:cNvPr>
          <p:cNvSpPr txBox="1"/>
          <p:nvPr/>
        </p:nvSpPr>
        <p:spPr>
          <a:xfrm>
            <a:off x="7229559" y="5142078"/>
            <a:ext cx="3526776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facebook.com/HumanTissueAuthority</a:t>
            </a:r>
          </a:p>
        </p:txBody>
      </p:sp>
      <p:pic>
        <p:nvPicPr>
          <p:cNvPr id="19" name="Picture 8" descr="Image result for linked in icon">
            <a:extLst>
              <a:ext uri="{FF2B5EF4-FFF2-40B4-BE49-F238E27FC236}">
                <a16:creationId xmlns:a16="http://schemas.microsoft.com/office/drawing/2014/main" id="{F0D782ED-DE57-0D3B-710B-518CFAA79E3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789822" y="5711653"/>
            <a:ext cx="383974" cy="38397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377803D-4BE5-06BB-40CB-C1CEB7EC9654}"/>
              </a:ext>
            </a:extLst>
          </p:cNvPr>
          <p:cNvSpPr txBox="1"/>
          <p:nvPr/>
        </p:nvSpPr>
        <p:spPr>
          <a:xfrm>
            <a:off x="7229559" y="5749661"/>
            <a:ext cx="422453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49176D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rPr>
              <a:t>linkedin.com/company/human-tissue-authority</a:t>
            </a:r>
          </a:p>
        </p:txBody>
      </p:sp>
      <p:pic>
        <p:nvPicPr>
          <p:cNvPr id="21" name="Picture 20" descr="A white x on a black background&#10;&#10;Description automatically generated">
            <a:extLst>
              <a:ext uri="{FF2B5EF4-FFF2-40B4-BE49-F238E27FC236}">
                <a16:creationId xmlns:a16="http://schemas.microsoft.com/office/drawing/2014/main" id="{8D3E91A9-7385-C6A5-9770-421650D99E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962" y="4505078"/>
            <a:ext cx="357695" cy="35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991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CC134-D983-786C-E6EF-4A2468587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6B385-2E51-721F-F502-01B66E71D2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21860"/>
            <a:ext cx="8686800" cy="4572149"/>
          </a:xfrm>
        </p:spPr>
        <p:txBody>
          <a:bodyPr/>
          <a:lstStyle/>
          <a:p>
            <a:pPr marL="457200" indent="-457200">
              <a:defRPr/>
            </a:pPr>
            <a:r>
              <a:rPr lang="en-GB">
                <a:solidFill>
                  <a:srgbClr val="43165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Background</a:t>
            </a:r>
          </a:p>
          <a:p>
            <a:pPr marL="457200" indent="-457200">
              <a:defRPr/>
            </a:pPr>
            <a:r>
              <a:rPr lang="en-GB">
                <a:solidFill>
                  <a:srgbClr val="43165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HTARIs and themes</a:t>
            </a:r>
          </a:p>
          <a:p>
            <a:pPr marL="457200" indent="-457200">
              <a:defRPr/>
            </a:pPr>
            <a:r>
              <a:rPr lang="en-GB">
                <a:solidFill>
                  <a:srgbClr val="43165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Relevant HTA Standards</a:t>
            </a:r>
          </a:p>
          <a:p>
            <a:pPr marL="457200" indent="-457200">
              <a:defRPr/>
            </a:pPr>
            <a:r>
              <a:rPr lang="en-GB">
                <a:solidFill>
                  <a:srgbClr val="43165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Most frequent reasons for shortfall</a:t>
            </a:r>
          </a:p>
          <a:p>
            <a:pPr marL="457200" indent="-457200">
              <a:defRPr/>
            </a:pPr>
            <a:r>
              <a:rPr lang="en-GB">
                <a:solidFill>
                  <a:srgbClr val="43165E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Security measures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srgbClr val="43165E"/>
                </a:solidFill>
                <a:effectLst/>
                <a:uLnTx/>
                <a:uFillTx/>
                <a:latin typeface="Arial Bold" panose="020B0704020202020204" pitchFamily="34" charset="0"/>
                <a:ea typeface="+mn-ea"/>
                <a:cs typeface="Arial Bold" panose="020B0704020202020204" pitchFamily="34" charset="0"/>
              </a:rPr>
              <a:t>Summary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564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56462">
        <p159:morph option="byObject"/>
      </p:transition>
    </mc:Choice>
    <mc:Fallback xmlns="">
      <p:transition spd="slow" advTm="56462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770FA-5694-D05A-2485-1E7FC8C9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ACBCF-CA55-6B41-5A85-6F315E4B27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578737"/>
            <a:ext cx="8686800" cy="4572149"/>
          </a:xfrm>
        </p:spPr>
        <p:txBody>
          <a:bodyPr/>
          <a:lstStyle/>
          <a:p>
            <a:pPr marL="457200" indent="-457200"/>
            <a:r>
              <a:rPr lang="en-GB">
                <a:solidFill>
                  <a:srgbClr val="49176D"/>
                </a:solidFill>
              </a:rPr>
              <a:t>2017 HTA standards revised – including security standards</a:t>
            </a:r>
          </a:p>
          <a:p>
            <a:r>
              <a:rPr lang="en-GB">
                <a:solidFill>
                  <a:srgbClr val="49176D"/>
                </a:solidFill>
              </a:rPr>
              <a:t>2021 NHSE issues letter C1435 </a:t>
            </a:r>
          </a:p>
          <a:p>
            <a:pPr marL="457200" indent="-457200"/>
            <a:r>
              <a:rPr lang="en-GB">
                <a:solidFill>
                  <a:srgbClr val="49176D"/>
                </a:solidFill>
              </a:rPr>
              <a:t>2021 DHSC issues guidance to review security in Public Mortuaries.</a:t>
            </a:r>
          </a:p>
          <a:p>
            <a:pPr marL="457200" indent="-457200"/>
            <a:r>
              <a:rPr lang="en-GB">
                <a:solidFill>
                  <a:srgbClr val="49176D"/>
                </a:solidFill>
              </a:rPr>
              <a:t>Despite enhanced awareness of security HTA continues    to receive HTARIs and discover shortfalls during inspection.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5956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43034">
        <p159:morph option="byObject"/>
      </p:transition>
    </mc:Choice>
    <mc:Fallback xmlns="">
      <p:transition spd="slow" advTm="14303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8D345-EEC9-632C-FC03-521CBCC30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CF4262A-CD7B-F4A1-D959-8E1F875D875F}"/>
              </a:ext>
            </a:extLst>
          </p:cNvPr>
          <p:cNvSpPr txBox="1">
            <a:spLocks/>
          </p:cNvSpPr>
          <p:nvPr/>
        </p:nvSpPr>
        <p:spPr>
          <a:xfrm>
            <a:off x="848710" y="580445"/>
            <a:ext cx="8492836" cy="4835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HTARIs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C72AB2-84B8-3BCB-75E2-E20BDAA19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512" y="2247312"/>
            <a:ext cx="4901609" cy="27251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C1590B-EEF1-2247-8C85-521DE57B49A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2296"/>
          <a:stretch/>
        </p:blipFill>
        <p:spPr>
          <a:xfrm>
            <a:off x="6748010" y="2204512"/>
            <a:ext cx="3652298" cy="27679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C4EDBF-22D5-FAFE-0AEE-C8FE32947607}"/>
              </a:ext>
            </a:extLst>
          </p:cNvPr>
          <p:cNvSpPr txBox="1"/>
          <p:nvPr/>
        </p:nvSpPr>
        <p:spPr>
          <a:xfrm>
            <a:off x="2417197" y="1470992"/>
            <a:ext cx="686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Serious security breach HTARIs reported between Q1 2021 and Q2 2023</a:t>
            </a:r>
          </a:p>
        </p:txBody>
      </p:sp>
    </p:spTree>
    <p:extLst>
      <p:ext uri="{BB962C8B-B14F-4D97-AF65-F5344CB8AC3E}">
        <p14:creationId xmlns:p14="http://schemas.microsoft.com/office/powerpoint/2010/main" val="3443923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78968">
        <p159:morph option="byObject"/>
      </p:transition>
    </mc:Choice>
    <mc:Fallback xmlns="">
      <p:transition spd="slow" advTm="178968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ABC789A-7911-70B6-0136-3EEA51BB0605}"/>
              </a:ext>
            </a:extLst>
          </p:cNvPr>
          <p:cNvSpPr txBox="1">
            <a:spLocks/>
          </p:cNvSpPr>
          <p:nvPr/>
        </p:nvSpPr>
        <p:spPr>
          <a:xfrm>
            <a:off x="786915" y="499319"/>
            <a:ext cx="8492836" cy="5951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HTARI themes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0C4CBB1-38D3-C8A3-270A-2FE08C40BABC}"/>
              </a:ext>
            </a:extLst>
          </p:cNvPr>
          <p:cNvSpPr/>
          <p:nvPr/>
        </p:nvSpPr>
        <p:spPr>
          <a:xfrm>
            <a:off x="4867563" y="2611393"/>
            <a:ext cx="1677726" cy="1598212"/>
          </a:xfrm>
          <a:prstGeom prst="ellipse">
            <a:avLst/>
          </a:prstGeom>
          <a:gradFill flip="none" rotWithShape="1">
            <a:gsLst>
              <a:gs pos="0">
                <a:srgbClr val="7030A0"/>
              </a:gs>
              <a:gs pos="87000">
                <a:srgbClr val="49176D">
                  <a:tint val="44500"/>
                  <a:satMod val="160000"/>
                </a:srgbClr>
              </a:gs>
              <a:gs pos="100000">
                <a:srgbClr val="49176D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E6E6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Incident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F3E9DC1-660B-3FFA-42D4-0F904D6DF056}"/>
              </a:ext>
            </a:extLst>
          </p:cNvPr>
          <p:cNvGrpSpPr/>
          <p:nvPr/>
        </p:nvGrpSpPr>
        <p:grpSpPr>
          <a:xfrm>
            <a:off x="4259479" y="1205039"/>
            <a:ext cx="2893893" cy="1210537"/>
            <a:chOff x="4259479" y="1205039"/>
            <a:chExt cx="2893893" cy="1210537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E6F6F120-1A35-2B0B-A51C-671755D589E1}"/>
                </a:ext>
              </a:extLst>
            </p:cNvPr>
            <p:cNvSpPr/>
            <p:nvPr/>
          </p:nvSpPr>
          <p:spPr>
            <a:xfrm>
              <a:off x="4259479" y="1205039"/>
              <a:ext cx="2893893" cy="315824"/>
            </a:xfrm>
            <a:prstGeom prst="roundRect">
              <a:avLst>
                <a:gd name="adj" fmla="val 7904"/>
              </a:avLst>
            </a:prstGeom>
            <a:noFill/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49176D"/>
                  </a:solidFill>
                </a:rPr>
                <a:t>Doors not closed / tailgating</a:t>
              </a:r>
            </a:p>
            <a:p>
              <a:pPr algn="ctr"/>
              <a:endParaRPr lang="en-GB">
                <a:solidFill>
                  <a:srgbClr val="49176D"/>
                </a:solidFill>
              </a:endParaRPr>
            </a:p>
          </p:txBody>
        </p:sp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C8C57BF2-6CA3-3B83-9E7F-DE8B75002625}"/>
                </a:ext>
              </a:extLst>
            </p:cNvPr>
            <p:cNvSpPr/>
            <p:nvPr/>
          </p:nvSpPr>
          <p:spPr>
            <a:xfrm>
              <a:off x="5452427" y="1667431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0238CF8-5208-5F61-A0FA-50031B9ECB97}"/>
              </a:ext>
            </a:extLst>
          </p:cNvPr>
          <p:cNvGrpSpPr/>
          <p:nvPr/>
        </p:nvGrpSpPr>
        <p:grpSpPr>
          <a:xfrm>
            <a:off x="175492" y="2128750"/>
            <a:ext cx="4699565" cy="785152"/>
            <a:chOff x="175492" y="2128750"/>
            <a:chExt cx="4699565" cy="785152"/>
          </a:xfrm>
        </p:grpSpPr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169ECE32-370E-4AAA-6147-9DCBDA2FB19E}"/>
                </a:ext>
              </a:extLst>
            </p:cNvPr>
            <p:cNvSpPr/>
            <p:nvPr/>
          </p:nvSpPr>
          <p:spPr>
            <a:xfrm rot="18284382">
              <a:off x="4246985" y="2285829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38FA2D7-33C6-FBD3-A6F0-D43B03A2990C}"/>
                </a:ext>
              </a:extLst>
            </p:cNvPr>
            <p:cNvSpPr/>
            <p:nvPr/>
          </p:nvSpPr>
          <p:spPr>
            <a:xfrm>
              <a:off x="175492" y="2128750"/>
              <a:ext cx="3709262" cy="315824"/>
            </a:xfrm>
            <a:prstGeom prst="roundRect">
              <a:avLst>
                <a:gd name="adj" fmla="val 7904"/>
              </a:avLst>
            </a:prstGeom>
            <a:solidFill>
              <a:schemeClr val="bg1"/>
            </a:solidFill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49176D"/>
                  </a:solidFill>
                </a:rPr>
                <a:t>Staff accessing for non work purposes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D4FE58A-DD3A-1EE5-1BAC-A6A18222763F}"/>
              </a:ext>
            </a:extLst>
          </p:cNvPr>
          <p:cNvGrpSpPr/>
          <p:nvPr/>
        </p:nvGrpSpPr>
        <p:grpSpPr>
          <a:xfrm>
            <a:off x="6535918" y="2142498"/>
            <a:ext cx="5399104" cy="763762"/>
            <a:chOff x="6535918" y="2142498"/>
            <a:chExt cx="5399104" cy="763762"/>
          </a:xfrm>
        </p:grpSpPr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D9803C47-E665-6A67-85F9-674113C66498}"/>
                </a:ext>
              </a:extLst>
            </p:cNvPr>
            <p:cNvSpPr/>
            <p:nvPr/>
          </p:nvSpPr>
          <p:spPr>
            <a:xfrm rot="3142745">
              <a:off x="6655991" y="2278187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AD53B204-E214-7629-3A4C-B336A425D3E6}"/>
                </a:ext>
              </a:extLst>
            </p:cNvPr>
            <p:cNvSpPr/>
            <p:nvPr/>
          </p:nvSpPr>
          <p:spPr>
            <a:xfrm>
              <a:off x="7525428" y="2142498"/>
              <a:ext cx="4409594" cy="322553"/>
            </a:xfrm>
            <a:prstGeom prst="roundRect">
              <a:avLst>
                <a:gd name="adj" fmla="val 7904"/>
              </a:avLst>
            </a:prstGeom>
            <a:solidFill>
              <a:schemeClr val="bg1"/>
            </a:solidFill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49176D"/>
                  </a:solidFill>
                </a:rPr>
                <a:t>Insufficient care with close down procedures</a:t>
              </a:r>
            </a:p>
            <a:p>
              <a:pPr lvl="0"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7030A0"/>
                  </a:solidFill>
                </a:rPr>
                <a:t> </a:t>
              </a:r>
              <a:endParaRPr lang="en-GB">
                <a:solidFill>
                  <a:srgbClr val="49176D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70EA755-4345-2004-E63A-059B8DE86096}"/>
              </a:ext>
            </a:extLst>
          </p:cNvPr>
          <p:cNvGrpSpPr/>
          <p:nvPr/>
        </p:nvGrpSpPr>
        <p:grpSpPr>
          <a:xfrm>
            <a:off x="6593391" y="3759923"/>
            <a:ext cx="5180300" cy="677098"/>
            <a:chOff x="6593391" y="3759923"/>
            <a:chExt cx="5180300" cy="677098"/>
          </a:xfrm>
        </p:grpSpPr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6FD7E7A9-764B-B111-CD10-4E365A78D16A}"/>
                </a:ext>
              </a:extLst>
            </p:cNvPr>
            <p:cNvSpPr/>
            <p:nvPr/>
          </p:nvSpPr>
          <p:spPr>
            <a:xfrm rot="7312862">
              <a:off x="6713464" y="3639850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E4D2FF8-5CEE-6F13-9E75-59525775C72D}"/>
                </a:ext>
              </a:extLst>
            </p:cNvPr>
            <p:cNvSpPr/>
            <p:nvPr/>
          </p:nvSpPr>
          <p:spPr>
            <a:xfrm>
              <a:off x="7525428" y="4072241"/>
              <a:ext cx="4248263" cy="364780"/>
            </a:xfrm>
            <a:prstGeom prst="roundRect">
              <a:avLst>
                <a:gd name="adj" fmla="val 7904"/>
              </a:avLst>
            </a:prstGeom>
            <a:solidFill>
              <a:schemeClr val="bg1"/>
            </a:solidFill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>
                  <a:solidFill>
                    <a:srgbClr val="49176D"/>
                  </a:solidFill>
                </a:rPr>
                <a:t>Faulty doors / locking / closing mechanisms</a:t>
              </a:r>
            </a:p>
            <a:p>
              <a:pPr algn="ctr"/>
              <a:endParaRPr lang="en-GB">
                <a:solidFill>
                  <a:srgbClr val="49176D"/>
                </a:solidFill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1CB3A85-197A-B4AE-B4F7-2050DA5602C4}"/>
              </a:ext>
            </a:extLst>
          </p:cNvPr>
          <p:cNvGrpSpPr/>
          <p:nvPr/>
        </p:nvGrpSpPr>
        <p:grpSpPr>
          <a:xfrm>
            <a:off x="681587" y="3773116"/>
            <a:ext cx="4193578" cy="663906"/>
            <a:chOff x="681587" y="3773116"/>
            <a:chExt cx="4193578" cy="663906"/>
          </a:xfrm>
        </p:grpSpPr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F1F0496E-34C0-85CF-663A-F06019E33710}"/>
                </a:ext>
              </a:extLst>
            </p:cNvPr>
            <p:cNvSpPr/>
            <p:nvPr/>
          </p:nvSpPr>
          <p:spPr>
            <a:xfrm rot="14517172">
              <a:off x="4247093" y="3653043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60060A46-1CF0-34BD-CB1D-7F9514DEA5D1}"/>
                </a:ext>
              </a:extLst>
            </p:cNvPr>
            <p:cNvSpPr/>
            <p:nvPr/>
          </p:nvSpPr>
          <p:spPr>
            <a:xfrm>
              <a:off x="681587" y="4072241"/>
              <a:ext cx="3263764" cy="364781"/>
            </a:xfrm>
            <a:prstGeom prst="roundRect">
              <a:avLst>
                <a:gd name="adj" fmla="val 7904"/>
              </a:avLst>
            </a:prstGeom>
            <a:solidFill>
              <a:schemeClr val="bg1"/>
            </a:solidFill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49176D"/>
                  </a:solidFill>
                </a:rPr>
                <a:t>Inappropriate staff having access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DF64480-0D98-2F03-3902-8A6C431B4451}"/>
              </a:ext>
            </a:extLst>
          </p:cNvPr>
          <p:cNvGrpSpPr/>
          <p:nvPr/>
        </p:nvGrpSpPr>
        <p:grpSpPr>
          <a:xfrm>
            <a:off x="2269351" y="4404597"/>
            <a:ext cx="7010400" cy="1284337"/>
            <a:chOff x="2269351" y="4404597"/>
            <a:chExt cx="7010400" cy="1284337"/>
          </a:xfrm>
        </p:grpSpPr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0C5F75ED-D3FA-FEED-07D1-60BB04E29521}"/>
                </a:ext>
              </a:extLst>
            </p:cNvPr>
            <p:cNvSpPr/>
            <p:nvPr/>
          </p:nvSpPr>
          <p:spPr>
            <a:xfrm rot="10800000">
              <a:off x="5452425" y="4404597"/>
              <a:ext cx="508000" cy="748145"/>
            </a:xfrm>
            <a:prstGeom prst="downArrow">
              <a:avLst/>
            </a:prstGeom>
            <a:gradFill flip="none" rotWithShape="1">
              <a:gsLst>
                <a:gs pos="0">
                  <a:srgbClr val="8DB8C9">
                    <a:shade val="30000"/>
                    <a:satMod val="115000"/>
                  </a:srgbClr>
                </a:gs>
                <a:gs pos="50000">
                  <a:srgbClr val="8DB8C9">
                    <a:shade val="67500"/>
                    <a:satMod val="115000"/>
                  </a:srgbClr>
                </a:gs>
                <a:gs pos="100000">
                  <a:srgbClr val="8DB8C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rgbClr val="8DB8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E7D50B8D-8EA9-47E9-67D4-A9471C78F1A1}"/>
                </a:ext>
              </a:extLst>
            </p:cNvPr>
            <p:cNvSpPr/>
            <p:nvPr/>
          </p:nvSpPr>
          <p:spPr>
            <a:xfrm>
              <a:off x="2269351" y="5324153"/>
              <a:ext cx="7010400" cy="364781"/>
            </a:xfrm>
            <a:prstGeom prst="roundRect">
              <a:avLst>
                <a:gd name="adj" fmla="val 7904"/>
              </a:avLst>
            </a:prstGeom>
            <a:solidFill>
              <a:schemeClr val="bg1"/>
            </a:solidFill>
            <a:ln w="28575">
              <a:solidFill>
                <a:srgbClr val="6F739B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Bef>
                  <a:spcPts val="1000"/>
                </a:spcBef>
                <a:defRPr/>
              </a:pPr>
              <a:r>
                <a:rPr lang="en-GB">
                  <a:solidFill>
                    <a:srgbClr val="49176D"/>
                  </a:solidFill>
                </a:rPr>
                <a:t>Estates depts. Having master keys / swipe and giving these to contractors</a:t>
              </a:r>
            </a:p>
            <a:p>
              <a:pPr lvl="0">
                <a:lnSpc>
                  <a:spcPct val="90000"/>
                </a:lnSpc>
                <a:spcBef>
                  <a:spcPts val="1000"/>
                </a:spcBef>
                <a:defRPr/>
              </a:pPr>
              <a:endParaRPr lang="en-GB">
                <a:solidFill>
                  <a:srgbClr val="49176D"/>
                </a:solidFill>
              </a:endParaRPr>
            </a:p>
            <a:p>
              <a:pPr algn="ctr"/>
              <a:endParaRPr lang="en-GB">
                <a:solidFill>
                  <a:srgbClr val="49176D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349561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83751">
        <p159:morph option="byObject"/>
      </p:transition>
    </mc:Choice>
    <mc:Fallback xmlns="">
      <p:transition spd="slow" advTm="2837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C81086-CD53-40D6-CED6-D309EE8B60A3}"/>
              </a:ext>
            </a:extLst>
          </p:cNvPr>
          <p:cNvSpPr/>
          <p:nvPr/>
        </p:nvSpPr>
        <p:spPr>
          <a:xfrm>
            <a:off x="786915" y="2586294"/>
            <a:ext cx="10343732" cy="830997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GQ1 (a)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Documented policies and SOPs cover all mortuary/laboratory procedures relevant to the licensed activity, take account of relevant Health and Safety legislation and guidance and, where applicable, reflect the guidance from the </a:t>
            </a:r>
            <a:r>
              <a:rPr lang="en-GB" sz="1800" kern="0" err="1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RCPath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BC789A-7911-70B6-0136-3EEA51BB0605}"/>
              </a:ext>
            </a:extLst>
          </p:cNvPr>
          <p:cNvSpPr txBox="1">
            <a:spLocks/>
          </p:cNvSpPr>
          <p:nvPr/>
        </p:nvSpPr>
        <p:spPr>
          <a:xfrm>
            <a:off x="786915" y="499319"/>
            <a:ext cx="8492836" cy="5951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Human Tissue Authority Standards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519302-411C-815E-977F-3322619E673F}"/>
              </a:ext>
            </a:extLst>
          </p:cNvPr>
          <p:cNvSpPr txBox="1"/>
          <p:nvPr/>
        </p:nvSpPr>
        <p:spPr>
          <a:xfrm>
            <a:off x="505002" y="1604270"/>
            <a:ext cx="10907558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0" i="0" dirty="0">
                <a:solidFill>
                  <a:srgbClr val="49176D"/>
                </a:solidFill>
                <a:effectLst/>
                <a:latin typeface="Arial"/>
                <a:cs typeface="Arial"/>
              </a:rPr>
              <a:t>The HTA assesses against 72 standards in the Post Mortem sector. The current standards were introduced in 2017. The standards that relate to security are:</a:t>
            </a:r>
            <a:endParaRPr lang="en-GB" sz="2400" b="0" i="0" dirty="0">
              <a:solidFill>
                <a:srgbClr val="49176D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3258B00-0BC2-549D-70F1-F672809DA45B}"/>
              </a:ext>
            </a:extLst>
          </p:cNvPr>
          <p:cNvSpPr/>
          <p:nvPr/>
        </p:nvSpPr>
        <p:spPr>
          <a:xfrm>
            <a:off x="786915" y="3565250"/>
            <a:ext cx="10343732" cy="484173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GQ2 (a)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There is a documented schedule of audits.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FF447ED-F690-DF75-4E4E-359E831D102C}"/>
              </a:ext>
            </a:extLst>
          </p:cNvPr>
          <p:cNvSpPr/>
          <p:nvPr/>
        </p:nvSpPr>
        <p:spPr>
          <a:xfrm>
            <a:off x="786915" y="4200450"/>
            <a:ext cx="10343732" cy="610089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GQ6 (c)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Significant risks, for example to the establishments ability to deliver post mortem services, are incorporated into the trust’s organisational risk register.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0F2B96-8901-5265-DD46-5731201AA558}"/>
              </a:ext>
            </a:extLst>
          </p:cNvPr>
          <p:cNvSpPr/>
          <p:nvPr/>
        </p:nvSpPr>
        <p:spPr>
          <a:xfrm>
            <a:off x="786915" y="4977898"/>
            <a:ext cx="10343732" cy="610089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PFE1 (d)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premises are secure (for example there is controlled access to the body store area(s) and PM room and the use of CCTV to monitor access).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6F6F120-1A35-2B0B-A51C-671755D589E1}"/>
              </a:ext>
            </a:extLst>
          </p:cNvPr>
          <p:cNvSpPr/>
          <p:nvPr/>
        </p:nvSpPr>
        <p:spPr>
          <a:xfrm>
            <a:off x="786915" y="5761703"/>
            <a:ext cx="10343732" cy="610089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PFE1 (e)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Security arrangements protect against unauthorized access and ensure oversight of visitors and contractors who have a legitimate right of access.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7874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77061">
        <p159:morph option="byObject"/>
      </p:transition>
    </mc:Choice>
    <mc:Fallback xmlns="">
      <p:transition spd="slow" advTm="770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F088-CDBD-8DF5-5467-9BC18604BCCD}"/>
              </a:ext>
            </a:extLst>
          </p:cNvPr>
          <p:cNvSpPr txBox="1">
            <a:spLocks/>
          </p:cNvSpPr>
          <p:nvPr/>
        </p:nvSpPr>
        <p:spPr>
          <a:xfrm>
            <a:off x="826671" y="405749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Shortfalls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9267055-FBAC-DB5B-886F-450C82E6B687}"/>
              </a:ext>
            </a:extLst>
          </p:cNvPr>
          <p:cNvSpPr txBox="1">
            <a:spLocks/>
          </p:cNvSpPr>
          <p:nvPr/>
        </p:nvSpPr>
        <p:spPr>
          <a:xfrm>
            <a:off x="283351" y="1551034"/>
            <a:ext cx="11625297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F838E4-0CCB-6544-737A-511D4AB3C300}"/>
              </a:ext>
            </a:extLst>
          </p:cNvPr>
          <p:cNvSpPr/>
          <p:nvPr/>
        </p:nvSpPr>
        <p:spPr>
          <a:xfrm>
            <a:off x="826671" y="1551034"/>
            <a:ext cx="10343732" cy="830997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800" b="1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GQ1 (a) 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Documented policies and SOPs cover all mortuary/laboratory procedures relevant to the licensed activity, take account of relevant Health and Safety legislation and guidance and, where applicable, reflect the guidance from the </a:t>
            </a:r>
            <a:r>
              <a:rPr lang="en-GB" sz="1800" kern="0" err="1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RCPath</a:t>
            </a:r>
            <a:r>
              <a:rPr lang="en-GB" sz="1800" kern="0">
                <a:solidFill>
                  <a:srgbClr val="49176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Lone working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Alert devices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Out of hours security related procedures for non Mortuary staff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5012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04458">
        <p159:morph option="byObject"/>
      </p:transition>
    </mc:Choice>
    <mc:Fallback xmlns="">
      <p:transition spd="slow" advTm="20445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F088-CDBD-8DF5-5467-9BC18604BCCD}"/>
              </a:ext>
            </a:extLst>
          </p:cNvPr>
          <p:cNvSpPr txBox="1">
            <a:spLocks/>
          </p:cNvSpPr>
          <p:nvPr/>
        </p:nvSpPr>
        <p:spPr>
          <a:xfrm>
            <a:off x="826671" y="405749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Shortfalls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9267055-FBAC-DB5B-886F-450C82E6B687}"/>
              </a:ext>
            </a:extLst>
          </p:cNvPr>
          <p:cNvSpPr txBox="1">
            <a:spLocks/>
          </p:cNvSpPr>
          <p:nvPr/>
        </p:nvSpPr>
        <p:spPr>
          <a:xfrm>
            <a:off x="283351" y="1746105"/>
            <a:ext cx="11625297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F838E4-0CCB-6544-737A-511D4AB3C300}"/>
              </a:ext>
            </a:extLst>
          </p:cNvPr>
          <p:cNvSpPr/>
          <p:nvPr/>
        </p:nvSpPr>
        <p:spPr>
          <a:xfrm>
            <a:off x="826671" y="1551034"/>
            <a:ext cx="10343732" cy="452695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b="1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GQ2 (a) </a:t>
            </a:r>
            <a:r>
              <a:rPr lang="en-GB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There is a documented schedule of audits.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CCTV vs swipe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CCTV review outside of retention period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Key sign in and out audit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Authorised users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4866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05211">
        <p159:morph option="byObject"/>
      </p:transition>
    </mc:Choice>
    <mc:Fallback xmlns="">
      <p:transition spd="slow" advTm="30521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F088-CDBD-8DF5-5467-9BC18604BCCD}"/>
              </a:ext>
            </a:extLst>
          </p:cNvPr>
          <p:cNvSpPr txBox="1">
            <a:spLocks/>
          </p:cNvSpPr>
          <p:nvPr/>
        </p:nvSpPr>
        <p:spPr>
          <a:xfrm>
            <a:off x="826671" y="405749"/>
            <a:ext cx="8492836" cy="681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800" b="1">
                <a:solidFill>
                  <a:srgbClr val="49176D"/>
                </a:solidFill>
                <a:latin typeface="Arial" panose="020B0604020202020204" pitchFamily="34" charset="0"/>
                <a:ea typeface="Nort" panose="02000503000000020004" pitchFamily="50" charset="0"/>
                <a:cs typeface="Arial" panose="020B0604020202020204" pitchFamily="34" charset="0"/>
              </a:rPr>
              <a:t>Shortfalls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09267055-FBAC-DB5B-886F-450C82E6B687}"/>
              </a:ext>
            </a:extLst>
          </p:cNvPr>
          <p:cNvSpPr txBox="1">
            <a:spLocks/>
          </p:cNvSpPr>
          <p:nvPr/>
        </p:nvSpPr>
        <p:spPr>
          <a:xfrm>
            <a:off x="283351" y="1551034"/>
            <a:ext cx="11625297" cy="429161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Aft>
                <a:spcPct val="0"/>
              </a:spcAft>
              <a:buClr>
                <a:srgbClr val="2C0061"/>
              </a:buClr>
              <a:buSzPct val="65000"/>
              <a:buFont typeface="Arial" panose="020B0604020202020204" pitchFamily="34" charset="0"/>
              <a:buNone/>
            </a:pPr>
            <a:endParaRPr lang="en-GB" sz="1200" kern="0">
              <a:solidFill>
                <a:srgbClr val="49176D"/>
              </a:solidFill>
              <a:latin typeface="Arial"/>
            </a:endParaRPr>
          </a:p>
          <a:p>
            <a:endParaRPr lang="en-GB">
              <a:solidFill>
                <a:srgbClr val="49176D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2F838E4-0CCB-6544-737A-511D4AB3C300}"/>
              </a:ext>
            </a:extLst>
          </p:cNvPr>
          <p:cNvSpPr/>
          <p:nvPr/>
        </p:nvSpPr>
        <p:spPr>
          <a:xfrm>
            <a:off x="826671" y="1551035"/>
            <a:ext cx="10343732" cy="595818"/>
          </a:xfrm>
          <a:prstGeom prst="roundRect">
            <a:avLst>
              <a:gd name="adj" fmla="val 7904"/>
            </a:avLst>
          </a:prstGeom>
          <a:solidFill>
            <a:schemeClr val="bg1"/>
          </a:solidFill>
          <a:ln w="28575">
            <a:solidFill>
              <a:srgbClr val="6F739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GB" b="1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GQ6 (c) </a:t>
            </a:r>
            <a:r>
              <a:rPr lang="en-GB" kern="0">
                <a:solidFill>
                  <a:srgbClr val="49176D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Significant risks, for example to the establishments ability to deliver post mortem services, are incorporated into the trust’s organisational risk register.</a:t>
            </a:r>
            <a:endParaRPr lang="en-GB" b="1">
              <a:solidFill>
                <a:srgbClr val="49176D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49176D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Quality and condition of doors and windows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Coverage of CCTV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Coverage of swipe access locks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b="1">
                <a:solidFill>
                  <a:srgbClr val="49176D"/>
                </a:solidFill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b="1">
              <a:solidFill>
                <a:srgbClr val="49176D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>
              <a:solidFill>
                <a:srgbClr val="49176D"/>
              </a:solidFill>
            </a:endParaRPr>
          </a:p>
          <a:p>
            <a:pPr algn="ctr"/>
            <a:endParaRPr lang="en-GB">
              <a:solidFill>
                <a:srgbClr val="49176D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7769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01644">
        <p159:morph option="byObject"/>
      </p:transition>
    </mc:Choice>
    <mc:Fallback xmlns="">
      <p:transition spd="slow" advTm="10164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29|38.2|2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3.1|49.6|46.4|55.7|39.7|38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6|3.9|3.1|3.9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70FA452D68FE2C4C857151ED38B1EED91200527202162D72A440A66E39863BAA9F7A" ma:contentTypeVersion="42" ma:contentTypeDescription="Create a new document." ma:contentTypeScope="" ma:versionID="0c0bcc56335dcc3c5969bececd56122b">
  <xsd:schema xmlns:xsd="http://www.w3.org/2001/XMLSchema" xmlns:xs="http://www.w3.org/2001/XMLSchema" xmlns:p="http://schemas.microsoft.com/office/2006/metadata/properties" xmlns:ns1="http://schemas.microsoft.com/sharepoint/v3" xmlns:ns2="c6f76e63-d34e-4541-897f-64dd3bee6eb3" xmlns:ns3="da565c07-dda8-49d0-af77-97162e211c3a" targetNamespace="http://schemas.microsoft.com/office/2006/metadata/properties" ma:root="true" ma:fieldsID="0b6c3bc879d73b26a457e6ae5ae34af0" ns1:_="" ns2:_="" ns3:_="">
    <xsd:import namespace="http://schemas.microsoft.com/sharepoint/v3"/>
    <xsd:import namespace="c6f76e63-d34e-4541-897f-64dd3bee6eb3"/>
    <xsd:import namespace="da565c07-dda8-49d0-af77-97162e211c3a"/>
    <xsd:element name="properties">
      <xsd:complexType>
        <xsd:sequence>
          <xsd:element name="documentManagement">
            <xsd:complexType>
              <xsd:all>
                <xsd:element ref="ns2:Retention_x0020_Date" minOccurs="0"/>
                <xsd:element ref="ns2:Review_x0020_Date" minOccurs="0"/>
                <xsd:element ref="ns1:URL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0" nillable="true" ma:displayName="URL" ma:internalName="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76e63-d34e-4541-897f-64dd3bee6eb3" elementFormDefault="qualified">
    <xsd:import namespace="http://schemas.microsoft.com/office/2006/documentManagement/types"/>
    <xsd:import namespace="http://schemas.microsoft.com/office/infopath/2007/PartnerControls"/>
    <xsd:element name="Retention_x0020_Date" ma:index="8" nillable="true" ma:displayName="Retention Date" ma:format="DateOnly" ma:indexed="true" ma:internalName="Retention_x0020_Date" ma:readOnly="false">
      <xsd:simpleType>
        <xsd:restriction base="dms:DateTime"/>
      </xsd:simpleType>
    </xsd:element>
    <xsd:element name="Review_x0020_Date" ma:index="9" nillable="true" ma:displayName="Review Date" ma:format="DateOnly" ma:indexed="true" ma:internalName="Review_x0020_Date" ma:readOnly="false">
      <xsd:simpleType>
        <xsd:restriction base="dms:DateTime"/>
      </xsd:simpleType>
    </xsd:element>
    <xsd:element name="lcf76f155ced4ddcb4097134ff3c332f" ma:index="14" nillable="true" ma:displayName="Image Tags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65c07-dda8-49d0-af77-97162e211c3a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b4c0c78b-c6d0-4b1a-87e0-48bd1bc7d029}" ma:internalName="TaxCatchAll" ma:showField="CatchAllData" ma:web="da565c07-dda8-49d0-af77-97162e211c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a565c07-dda8-49d0-af77-97162e211c3a" xsi:nil="true"/>
    <URL xmlns="http://schemas.microsoft.com/sharepoint/v3">
      <Url xsi:nil="true"/>
      <Description xsi:nil="true"/>
    </URL>
    <Review_x0020_Date xmlns="c6f76e63-d34e-4541-897f-64dd3bee6eb3" xsi:nil="true"/>
    <lcf76f155ced4ddcb4097134ff3c332f xmlns="c6f76e63-d34e-4541-897f-64dd3bee6eb3" xsi:nil="true"/>
    <Retention_x0020_Date xmlns="c6f76e63-d34e-4541-897f-64dd3bee6eb3" xsi:nil="true"/>
    <_dlc_DocId xmlns="da565c07-dda8-49d0-af77-97162e211c3a">AD75TJCKWPSD-2112485260-38208</_dlc_DocId>
    <_dlc_DocIdUrl xmlns="da565c07-dda8-49d0-af77-97162e211c3a">
      <Url>https://htagovuk.sharepoint.com/sites/edrms/groups/_layouts/15/DocIdRedir.aspx?ID=AD75TJCKWPSD-2112485260-38208</Url>
      <Description>AD75TJCKWPSD-2112485260-38208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F98DBA-44B2-4789-9198-1BEA20A3B6DF}">
  <ds:schemaRefs>
    <ds:schemaRef ds:uri="c6f76e63-d34e-4541-897f-64dd3bee6eb3"/>
    <ds:schemaRef ds:uri="da565c07-dda8-49d0-af77-97162e211c3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24146A-0D72-4162-B1CB-1FDE39F10BF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2E6CE58-049D-467C-9013-A767B8DC2878}">
  <ds:schemaRefs>
    <ds:schemaRef ds:uri="c6f76e63-d34e-4541-897f-64dd3bee6eb3"/>
    <ds:schemaRef ds:uri="da565c07-dda8-49d0-af77-97162e211c3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31FD6BA-3797-43EF-AB06-19E4650C92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Widescreen</PresentationFormat>
  <Paragraphs>129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Bold</vt:lpstr>
      <vt:lpstr>Calibri</vt:lpstr>
      <vt:lpstr>Calibri Light</vt:lpstr>
      <vt:lpstr>Segoe UI</vt:lpstr>
      <vt:lpstr>Times New Roman</vt:lpstr>
      <vt:lpstr>Office Theme</vt:lpstr>
      <vt:lpstr>Mortuary Security presentation for Designated Individuals</vt:lpstr>
      <vt:lpstr>Content</vt:lpstr>
      <vt:lpstr>Background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Security Measures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Parker</dc:creator>
  <cp:lastModifiedBy>Martin Goddard</cp:lastModifiedBy>
  <cp:revision>1</cp:revision>
  <dcterms:created xsi:type="dcterms:W3CDTF">2024-01-04T20:09:31Z</dcterms:created>
  <dcterms:modified xsi:type="dcterms:W3CDTF">2024-04-15T09:41:13Z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0x01010070FA452D68FE2C4C857151ED38B1EED91200527202162D72A440A66E39863BAA9F7A</vt:lpwstr>
  </property>
  <property fmtid="{D5CDD505-2E9C-101B-9397-08002B2CF9AE}" pid="3" name="_dlc_DocIdItemGuid">
    <vt:lpwstr>a5516e6c-b949-497c-aea2-c6254f7ef89d</vt:lpwstr>
  </property>
</Properties>
</file>