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0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63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2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76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2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9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5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4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30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8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9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8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252B-C8E1-4C3A-AD14-A0C9E3582F12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A2F7-BE55-4974-8D3D-A414DE1E1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17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9952" y="3933056"/>
            <a:ext cx="4824536" cy="2924944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>18:00 -18:30	Registration</a:t>
            </a:r>
            <a:b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>18:30-19:00	</a:t>
            </a:r>
            <a:r>
              <a:rPr lang="en-GB" sz="2000" b="1" dirty="0" smtClean="0">
                <a:solidFill>
                  <a:srgbClr val="FF0000"/>
                </a:solidFill>
                <a:ea typeface="+mn-ea"/>
                <a:cs typeface="+mn-cs"/>
              </a:rPr>
              <a:t>Repatriation Funerals 			Without Frontiers</a:t>
            </a: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>19:00-19:15	Break</a:t>
            </a:r>
            <a:b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1" dirty="0" smtClean="0">
                <a:solidFill>
                  <a:prstClr val="black"/>
                </a:solidFill>
                <a:ea typeface="+mn-ea"/>
                <a:cs typeface="+mn-cs"/>
              </a:rPr>
              <a:t>19:15-20:15	</a:t>
            </a:r>
            <a:r>
              <a:rPr lang="en-GB" sz="2000" b="1" dirty="0" smtClean="0">
                <a:solidFill>
                  <a:srgbClr val="FF0000"/>
                </a:solidFill>
                <a:ea typeface="+mn-ea"/>
                <a:cs typeface="+mn-cs"/>
              </a:rPr>
              <a:t>Sudden Death 				Investigation &amp; Blood 			Interpretation – Gareth 			</a:t>
            </a:r>
            <a:r>
              <a:rPr lang="en-GB" sz="2000" b="1" dirty="0" err="1" smtClean="0">
                <a:solidFill>
                  <a:srgbClr val="FF0000"/>
                </a:solidFill>
                <a:ea typeface="+mn-ea"/>
                <a:cs typeface="+mn-cs"/>
              </a:rPr>
              <a:t>Dineen</a:t>
            </a:r>
            <a:r>
              <a:rPr lang="en-GB" sz="2000" b="1" dirty="0" smtClean="0">
                <a:solidFill>
                  <a:srgbClr val="FF0000"/>
                </a:solidFill>
                <a:ea typeface="+mn-ea"/>
                <a:cs typeface="+mn-cs"/>
              </a:rPr>
              <a:t> (This will be an 		interactive lecture, so be prepared to 	get out of your seats!!)</a:t>
            </a:r>
            <a:r>
              <a:rPr lang="en-GB" sz="16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16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26" y="188640"/>
            <a:ext cx="3959706" cy="36724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289" y="188640"/>
            <a:ext cx="4392488" cy="3672408"/>
          </a:xfrm>
          <a:prstGeom prst="rect">
            <a:avLst/>
          </a:prstGeom>
        </p:spPr>
      </p:pic>
      <p:sp>
        <p:nvSpPr>
          <p:cNvPr id="6" name="Title 8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4116139" cy="2996952"/>
          </a:xfrm>
        </p:spPr>
        <p:txBody>
          <a:bodyPr>
            <a:normAutofit fontScale="82500" lnSpcReduction="20000"/>
          </a:bodyPr>
          <a:lstStyle/>
          <a:p>
            <a:r>
              <a:rPr lang="en-GB" sz="1800" b="1" dirty="0" smtClean="0">
                <a:solidFill>
                  <a:schemeClr val="tx1"/>
                </a:solidFill>
              </a:rPr>
              <a:t>London &amp; South East Regional AAPT Network Lecture Evening </a:t>
            </a:r>
            <a:r>
              <a:rPr lang="en-GB" sz="1800" b="1" dirty="0">
                <a:solidFill>
                  <a:schemeClr val="tx1"/>
                </a:solidFill>
              </a:rPr>
              <a:t>@ Histopathology Multi-Disciplinary Meeting Room,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4th Floor Bessemer Wing,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Kings College Hospital,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Denmark Hill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London 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SE5 9RS </a:t>
            </a:r>
          </a:p>
          <a:p>
            <a:r>
              <a:rPr lang="en-GB" sz="1800" b="1" dirty="0" smtClean="0">
                <a:solidFill>
                  <a:schemeClr val="tx1"/>
                </a:solidFill>
              </a:rPr>
              <a:t/>
            </a:r>
            <a:br>
              <a:rPr lang="en-GB" sz="1800" b="1" dirty="0" smtClean="0">
                <a:solidFill>
                  <a:schemeClr val="tx1"/>
                </a:solidFill>
              </a:rPr>
            </a:br>
            <a:r>
              <a:rPr lang="en-GB" sz="1800" b="1" dirty="0" smtClean="0">
                <a:solidFill>
                  <a:srgbClr val="FF0000"/>
                </a:solidFill>
              </a:rPr>
              <a:t>Friday </a:t>
            </a:r>
            <a:r>
              <a:rPr lang="en-GB" sz="1800" b="1" dirty="0">
                <a:solidFill>
                  <a:srgbClr val="FF0000"/>
                </a:solidFill>
              </a:rPr>
              <a:t>5</a:t>
            </a:r>
            <a:r>
              <a:rPr lang="en-GB" sz="18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800" b="1" dirty="0" smtClean="0">
                <a:solidFill>
                  <a:srgbClr val="FF0000"/>
                </a:solidFill>
              </a:rPr>
              <a:t> February 2016</a:t>
            </a:r>
            <a:r>
              <a:rPr lang="en-GB" sz="1800" b="1" dirty="0" smtClean="0">
                <a:solidFill>
                  <a:schemeClr val="tx1"/>
                </a:solidFill>
              </a:rPr>
              <a:t/>
            </a:r>
            <a:br>
              <a:rPr lang="en-GB" sz="1800" b="1" dirty="0" smtClean="0">
                <a:solidFill>
                  <a:schemeClr val="tx1"/>
                </a:solidFill>
              </a:rPr>
            </a:br>
            <a:r>
              <a:rPr lang="en-GB" sz="1800" b="1" dirty="0" smtClean="0">
                <a:solidFill>
                  <a:schemeClr val="tx1"/>
                </a:solidFill>
              </a:rPr>
              <a:t>London &amp; SE Regional Lead: Lakiesha Ward &amp; Co-Opted Trainee APT Jessica Saunders</a:t>
            </a:r>
          </a:p>
          <a:p>
            <a:r>
              <a:rPr lang="en-GB" sz="1800" b="1" dirty="0" smtClean="0">
                <a:solidFill>
                  <a:schemeClr val="tx1"/>
                </a:solidFill>
              </a:rPr>
              <a:t>Registration forms available from www.aaptuk.org</a:t>
            </a:r>
            <a:endParaRPr lang="en-GB" sz="18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229" y="5229201"/>
            <a:ext cx="1080120" cy="99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7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29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18:00 -18:30 Registration 18:30-19:00 Repatriation Funerals    Without Frontiers 19:00-19:15 Break 19:15-20:15 Sudden Death     Investigation &amp; Blood    Interpretation – Gareth    Dineen (This will be an   interactive lecture, so be prepared to  get out of your seats!!) </vt:lpstr>
    </vt:vector>
  </TitlesOfParts>
  <Company>Great Ormond Street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Lakiesha Ward</dc:creator>
  <cp:lastModifiedBy>Christian Burt</cp:lastModifiedBy>
  <cp:revision>11</cp:revision>
  <cp:lastPrinted>2015-08-26T10:16:37Z</cp:lastPrinted>
  <dcterms:created xsi:type="dcterms:W3CDTF">2015-08-26T09:30:16Z</dcterms:created>
  <dcterms:modified xsi:type="dcterms:W3CDTF">2016-01-06T14:51:06Z</dcterms:modified>
</cp:coreProperties>
</file>